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comments/modernComment_12C_6D066D57.xml" ContentType="application/vnd.ms-powerpoint.comments+xml"/>
  <Override PartName="/ppt/ink/ink1.xml" ContentType="application/inkml+xml"/>
  <Override PartName="/ppt/ink/ink2.xml" ContentType="application/inkml+xml"/>
  <Override PartName="/ppt/comments/modernComment_131_4CCE4ECA.xml" ContentType="application/vnd.ms-powerpoint.comments+xml"/>
  <Override PartName="/ppt/comments/modernComment_13C_B41716FE.xml" ContentType="application/vnd.ms-powerpoint.comments+xml"/>
  <Override PartName="/ppt/comments/modernComment_136_6982C40D.xml" ContentType="application/vnd.ms-powerpoint.comment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sldIdLst>
    <p:sldId id="296" r:id="rId2"/>
    <p:sldId id="297" r:id="rId3"/>
    <p:sldId id="401" r:id="rId4"/>
    <p:sldId id="298" r:id="rId5"/>
    <p:sldId id="299" r:id="rId6"/>
    <p:sldId id="398" r:id="rId7"/>
    <p:sldId id="399" r:id="rId8"/>
    <p:sldId id="300" r:id="rId9"/>
    <p:sldId id="301" r:id="rId10"/>
    <p:sldId id="302" r:id="rId11"/>
    <p:sldId id="303" r:id="rId12"/>
    <p:sldId id="304" r:id="rId13"/>
    <p:sldId id="305" r:id="rId14"/>
    <p:sldId id="316" r:id="rId15"/>
    <p:sldId id="306" r:id="rId16"/>
    <p:sldId id="396" r:id="rId17"/>
    <p:sldId id="310" r:id="rId18"/>
    <p:sldId id="400" r:id="rId19"/>
    <p:sldId id="307" r:id="rId20"/>
    <p:sldId id="402" r:id="rId21"/>
    <p:sldId id="308" r:id="rId22"/>
    <p:sldId id="309" r:id="rId23"/>
    <p:sldId id="314" r:id="rId24"/>
    <p:sldId id="315" r:id="rId25"/>
    <p:sldId id="313"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CAA4527-49C4-842D-AFC5-282940FAD2F4}" name="Erika Elkady" initials="EE" userId="S::eelkady@jbschool.ae::3fcce726-4f0d-439f-a2fe-516a635c8242"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D883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271" autoAdjust="0"/>
    <p:restoredTop sz="94660"/>
  </p:normalViewPr>
  <p:slideViewPr>
    <p:cSldViewPr snapToGrid="0">
      <p:cViewPr varScale="1">
        <p:scale>
          <a:sx n="108" d="100"/>
          <a:sy n="108" d="100"/>
        </p:scale>
        <p:origin x="584"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comments/modernComment_12C_6D066D57.xml><?xml version="1.0" encoding="utf-8"?>
<p188:cmLst xmlns:a="http://schemas.openxmlformats.org/drawingml/2006/main" xmlns:r="http://schemas.openxmlformats.org/officeDocument/2006/relationships" xmlns:p188="http://schemas.microsoft.com/office/powerpoint/2018/8/main">
  <p188:cm id="{4B932B5D-C2BF-774C-8A0B-6DC1B954342B}" authorId="{6CAA4527-49C4-842D-AFC5-282940FAD2F4}" status="resolved" created="2022-01-30T11:39:19.846">
    <pc:sldMkLst xmlns:pc="http://schemas.microsoft.com/office/powerpoint/2013/main/command">
      <pc:docMk/>
      <pc:sldMk cId="1829137751" sldId="300"/>
    </pc:sldMkLst>
    <p188:txBody>
      <a:bodyPr/>
      <a:lstStyle/>
      <a:p>
        <a:r>
          <a:rPr lang="en-AE"/>
          <a:t>This slide was updated. There is only 1 level 3 (and not split in 2 colors). Please ask Fiona for the most up-to-date version</a:t>
        </a:r>
      </a:p>
    </p188:txBody>
  </p188:cm>
</p188:cmLst>
</file>

<file path=ppt/comments/modernComment_131_4CCE4ECA.xml><?xml version="1.0" encoding="utf-8"?>
<p188:cmLst xmlns:a="http://schemas.openxmlformats.org/drawingml/2006/main" xmlns:r="http://schemas.openxmlformats.org/officeDocument/2006/relationships" xmlns:p188="http://schemas.microsoft.com/office/powerpoint/2018/8/main">
  <p188:cm id="{274E6FA7-F961-3947-A2EE-128E299EB7B6}" authorId="{6CAA4527-49C4-842D-AFC5-282940FAD2F4}" status="resolved" created="2022-01-30T11:37:27.103">
    <pc:sldMkLst xmlns:pc="http://schemas.microsoft.com/office/powerpoint/2013/main/command">
      <pc:docMk/>
      <pc:sldMk cId="1288589002" sldId="305"/>
    </pc:sldMkLst>
    <p188:txBody>
      <a:bodyPr/>
      <a:lstStyle/>
      <a:p>
        <a:r>
          <a:rPr lang="en-AE"/>
          <a:t>is the 4Rs improvement plan the same as the character traits improvement plan?</a:t>
        </a:r>
      </a:p>
    </p188:txBody>
  </p188:cm>
</p188:cmLst>
</file>

<file path=ppt/comments/modernComment_136_6982C40D.xml><?xml version="1.0" encoding="utf-8"?>
<p188:cmLst xmlns:a="http://schemas.openxmlformats.org/drawingml/2006/main" xmlns:r="http://schemas.openxmlformats.org/officeDocument/2006/relationships" xmlns:p188="http://schemas.microsoft.com/office/powerpoint/2018/8/main">
  <p188:cm id="{A43F2EF6-9131-3C43-9CCE-577ECF2221F2}" authorId="{6CAA4527-49C4-842D-AFC5-282940FAD2F4}" status="resolved" created="2022-01-30T11:46:45.680">
    <pc:sldMkLst xmlns:pc="http://schemas.microsoft.com/office/powerpoint/2013/main/command">
      <pc:docMk/>
      <pc:sldMk cId="1770177549" sldId="310"/>
    </pc:sldMkLst>
    <p188:txBody>
      <a:bodyPr/>
      <a:lstStyle/>
      <a:p>
        <a:r>
          <a:rPr lang="en-AE"/>
          <a:t>I changed the wording of the example slightly and deleted the name of the student</a:t>
        </a:r>
      </a:p>
    </p188:txBody>
  </p188:cm>
</p188:cmLst>
</file>

<file path=ppt/comments/modernComment_13C_B41716FE.xml><?xml version="1.0" encoding="utf-8"?>
<p188:cmLst xmlns:a="http://schemas.openxmlformats.org/drawingml/2006/main" xmlns:r="http://schemas.openxmlformats.org/officeDocument/2006/relationships" xmlns:p188="http://schemas.microsoft.com/office/powerpoint/2018/8/main">
  <p188:cm id="{52187541-C1DD-8848-B0FD-AAFC1ACAD1DE}" authorId="{6CAA4527-49C4-842D-AFC5-282940FAD2F4}" status="resolved" created="2022-01-30T11:38:36.183">
    <pc:sldMkLst xmlns:pc="http://schemas.microsoft.com/office/powerpoint/2013/main/command">
      <pc:docMk/>
      <pc:sldMk cId="3021412094" sldId="316"/>
    </pc:sldMkLst>
    <p188:txBody>
      <a:bodyPr/>
      <a:lstStyle/>
      <a:p>
        <a:r>
          <a:rPr lang="en-AE"/>
          <a:t>I thought this was updated (same as slide 8) . There is phase leader anymore. Please ask Fiona for the most-up-to date version.</a:t>
        </a:r>
      </a:p>
    </p188:txBody>
  </p188:cm>
</p188:cmLst>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1T04:39:02.221"/>
    </inkml:context>
    <inkml:brush xml:id="br0">
      <inkml:brushProperty name="width" value="0.35" units="cm"/>
      <inkml:brushProperty name="height" value="0.35" units="cm"/>
      <inkml:brushProperty name="color" value="#FFFFFF"/>
    </inkml:brush>
  </inkml:definitions>
  <inkml:trace contextRef="#ctx0" brushRef="#br0">15066 1312 24575,'-10'4'-304,"1"0"0,0-1 0,-14 3 0,0 0-446,-157 38-3182,167-43 3302,13-1 620,0 0-1,0 0 1,0 0 0,0 0-1,0 0 1,0 0 0,0 0-1,-1 0 1,1 0 0,0-1-1,0 1 1,0 0-1,0 0 1,0 0 0,0 0-1,0 0 1,0 0 0,-1-1-63,1 1 63,0 0-1,0 0 1,0 0-1,0 0 1,0 0 0,0 0-1,0 0 1,0 0 0,0-1-1,0 1 1,0 0 0,0 0-1,0 0 1,0 0-1,0 0 1,0 0 0,0 0-1,0-1 1,0 1 0,0 0-1,0 0 1,0 0-1,0 0 1,23-23-818,300-204-1769,-268 191 2324,516-310 1558,-221 139 1759,-305 177-2061,-44 29-917,1 1 0,-1-1 0,0 0-1,0 0 1,0 0 0,0 0 0,0 0 0,0 0 0,0 0 0,-1 0 0,1 0 0,0-1 0,1-1 0,-3 2-31,1 0 0,-1 1-1,1-1 1,0 1 0,-1-1 0,1 1-1,-1-1 1,1 1 0,-1-1 0,0 1-1,1 0 1,-1-1 0,1 1 0,-1 0-1,0-1 1,1 1 0,-1 0 0,0 0-1,1-1 1,-1 1 0,0 0 0,0 0-1,1 0 1,-1 0 0,0 0 0,1 0-1,-1 0 1,0 0 0,0 1 0,-28-2 411,0 2 1,0 2 0,-31 5 0,38-4-268,-558 123 1148,12 63-2604,218-46 1170,249-96 83,-125 79 1,165-84 23,59-41 0,1-1 0,-1 0 0,0 1 0,0 0 0,0-1 0,1 1 0,-1 0 0,1 0 0,-1-1 0,1 1 0,0 0 0,-2 4 0,3-5 0,0-1 0,1 0 0,-1 1 0,0-1 0,0 0 0,0 0 0,0 1 0,1-1 0,-1 0 0,0 1 0,0-1 0,0 0 0,1 0 0,-1 0 0,0 1 0,1-1 0,-1 0 0,0 0 0,0 0 0,1 0 0,-1 1 0,0-1 0,1 0 0,-1 0 0,0 0 0,1 0 0,-1 0 0,0 0 0,1 0 0,-1 0 0,1 0 0,27-1 0,85-25 0,82-32 0,1320-492 48,-1511 548-48,30-14 0,-34 14 0,-7 2 0,-27 4 0,-113 23 0,-101 24 0,-1219 290-528,1430-330 691,46-13 69,-1 0 0,0-1 0,0 1 0,0-2 0,9-4 0,15-7 33,360-161-11,-391 176-254,4-3 0,1 0 0,0 0 0,-1 0 0,0 0 0,6-5 0,-11 8 0,0-1 0,0 1 0,0 0 0,0 0 0,0 0 0,0-1 0,0 1 0,0 0 0,0 0 0,0 0 0,0-1 0,0 1 0,0 0 0,0 0 0,0 0 0,0-1 0,0 1 0,0 0 0,0 0 0,0 0 0,0 0 0,0-1 0,0 1 0,0 0 0,-1 0 0,1 0 0,0 0 0,0-1 0,0 1 0,0 0 0,0 0 0,-1 0 0,1 0 0,0 0 0,0 0 0,0-1 0,0 1 0,-1 0 0,1 0 0,0 0 0,0 0 0,0 0 0,-1 0 0,1 0 0,0 0 0,0 0 0,0 0 0,-1 0 0,1 0 0,0 0 0,0 0 0,0 0 0,-1 0 0,1 0 0,0 0 0,0 1 0,-39 0 0,-115 24 0,-101 33 0,-1096 352-1903,1242-370 1903,62-20 0,45-18 0,8-3 0,33-8 0,122-36 0,116-38-163,94-28-657,254-75-454,730-223 971,-1127 335 774,-202 65-414,185-70 4,-209 79-61,1-1 0,-1 0 0,0 0 0,0 0 0,0-1 0,0 1 0,0 0 0,0-1 0,2-2 0,-4 4 0,0 0 0,-1 0 0,1-1 0,0 1 0,0 0 0,0-1 0,0 1 0,-1 0 0,1 0 0,0-1 0,0 1 0,-1 0 0,1 0 0,0-1 0,0 1 0,-1 0 0,1 0 0,0 0 0,-1 0 0,1 0 0,0-1 0,-1 1 0,1 0 0,0 0 0,-1 0 0,1 0 0,0 0 0,-1 0 0,1 0 0,0 0 0,-1 0 0,1 0 0,0 0 0,-1 0 0,1 0 0,0 1 0,0-1 0,-1 0 0,-73 6 0,73-6 0,-197 29 0,-95 23 81,-203 52 192,5 23-1,-803 319 1,1107-362-191,175-76-82,29-10 0,64-19 0,139-41 0,97-28 39,32-7 126,779-225 106,-1029 290-223,-83 23-48,-17 8 0,1 1 0,0-1 0,0 1 0,-1 0 0,1-1 0,0 1 0,0 0 0,-1-1 0,1 1 0,0 0 0,-1-1 0,1 1 0,-1 0 0,1 0 0,0-1 0,-1 1 0,1 0 0,-1 0 0,1 0 0,-1 0 0,1-1 0,0 1 0,-1 0 0,1 0 0,-1 0 0,1 0 0,-1 0 0,1 0 0,-1 0 0,1 0 0,-1 1 0,-135-2 0,-178 14 0,-157 15-164,-99 11-655,-2596 297-564,3292-344 1820,-38 4 109,183-8 437,103-1-328,1522-33-2086,-1401 35 1251,-436 10 180,-44 1 0,-25 1 0,2 0 0,-483 31-164,23 10-655,-816 124-1151,16 90 1799,966-175 785,96-14-344,168-53-38,-43 22 1,77-34-214,-1 1 1,1-1-1,0 1 0,0 0 1,-5 5-1,8-8-18,1 1 0,-1-1 0,1 0-1,0 1 1,0-1 0,-1 0 0,1 1 0,0-1 0,-1 1-1,1-1 1,0 1 0,0-1 0,0 0 0,-1 1 0,1-1-1,0 1 1,0-1 0,0 1 0,0-1 0,0 1-1,0-1 1,0 1 0,0-1 0,0 1 0,0-1 0,0 0-1,0 1 1,0-1 0,1 1 0,-1-1 0,0 1 0,0-1-1,0 1 1,1-1 0,3 3-3,1-1-1,0 0 1,-1 0-1,1 0 1,0-1 0,0 0-1,0 1 1,0-2-1,0 1 1,0-1-1,8 0 1,176 0 2,128-19 164,115-22 547,84-18-486,494-77-1655,-9-47-314,-694 107 881,-105 10 525,-192 62 346,0 0 0,0 0 0,-1-1-1,0 0 1,0-1 0,0 0 0,14-13 0,-22 18 3,0 0 1,-1 0-1,1 0 0,0 0 1,0 0-1,-1-1 1,1 1-1,-1 0 1,1 0-1,-1-1 0,1 1 1,-1 0-1,0-1 1,0 1-1,0-1 1,0 1-1,0 0 1,0-1-1,0 1 0,0 0 1,0-1-1,-1 1 1,1 0-1,-1-3 1,-2 0 30,1 0-1,-1 1 1,0 0 0,0-1 0,0 1 0,0 0 0,-1 0 0,1 1 0,-1-1 0,1 1 0,-1 0-1,-5-2 1,-30-14 117,-1 2-1,-1 2 0,-54-11 1,-293-51-29,-136 8-78,-924-13-35,1 118-21,1085-10 168,108-3 604,96-4-101,85-8-340,71-11-296,8 0-15,30-3-9,142-12-7,141-16-164,116-15-655,-23 3 153,1508-172 442,-1663 179 205,-94 9 15,-162 26 4,11-2 0,-1-1 0,1 0 0,19-7 0,-30 10 0,-1 0 0,0 0 0,0-1 0,1 1 0,-1 0 0,0 0 0,0 0 0,1 0 0,-1 0 0,0-1 0,0 1 0,0 0 0,1 0 0,-1 0 0,0 0 0,0-1 0,0 1 0,0 0 0,1 0 0,-1-1 0,0 1 0,0 0 0,0 0 0,0-1 0,0 1 0,0 0 0,0 0 0,0-1 0,0 1 0,0 0 0,0-1 0,0 1 0,0 0 0,0 0 0,0-1 0,0 1 0,0 0 0,0 0 0,0-1 0,0 1 0,0 0 0,-1 0 0,1-1 0,0 1 0,0 0 0,0 0 0,0 0 0,0-1 0,-1 1 0,1 0 0,0 0 0,0 0 0,-1-1 0,1 1 0,0 0 0,0 0 0,-1 0 0,-4-3 0,-1 1 0,0-1 0,0 1 0,0 1 0,-10-3 0,-179-23 0,-150 1-14,-123 8-40,-176 17-130,-1 29 1,-783 134 0,1058-92 142,99-7-122,92-11 122,155-44 41,0 1 0,-26 14 0,48-22 5,0 0 1,-1 1 0,1-1-1,0 1 1,0-1-1,0 1 1,1 0-1,-1 0 1,0-1 0,-1 4-1,3-5 1,0 1 0,-1-1 0,1 1-1,0-1 1,0 0 0,0 1 0,0-1-1,0 1 1,0-1 0,-1 1 0,1-1-1,1 1 1,-1-1 0,0 1 0,0-1-1,0 1 1,0-1 0,0 1 0,0-1-1,0 1 1,1-1 0,-1 1 0,0-1-1,0 0 1,1 1 0,-1-1 0,0 1-1,1-1 1,-1 0 0,0 1 0,1-1 0,4 3 75,0 0 1,0-1 0,0 1 0,1-2 0,-1 1 0,1 0 0,-1-1 0,8 1 0,139 12 802,106-11-462,101-13-194,82-17 534,664-84-1125,-14-72-509,-851 129 428,-84 12 333,-145 38 111,1 1 0,-1-1 0,0-1 0,19-11 0,-30 16 0,1 0 1,-1 0-1,0 0 1,1-1 0,-1 1-1,0 0 1,1 0-1,-1-1 1,0 1-1,0 0 1,1-1 0,-1 1-1,0 0 1,0-1-1,0 1 1,1 0 0,-1-1-1,0 1 1,0 0-1,0-1 1,0 1 0,0-1-1,0 1 1,0 0-1,0-1 1,0 1-1,0-1 1,0 1 0,0 0-1,0-1 1,0 1-1,0-1 1,0 1 0,0-1-1,-2 0 11,1 0 0,0 0 0,-1 0 0,1 0 0,-1 0 0,1 0 0,-1 0 0,1 1 0,-1-1 0,1 1 0,-1-1 0,-2 0 0,-28-5 263,0 1-1,-39 0 0,-208-2 586,-138 16-699,-103 22-774,-1683 280 451,1803-222 163,101-10 72,98-14 216,177-56-264,0 1-1,-39 23 1,60-32-24,1 1 0,-1-1 0,1 1 0,0 0 0,-1 0 0,1 0 0,0 0 0,0 1 0,1-1 0,-4 5 0,5-6 0,-1-1 0,1 1 0,0 0 0,0 0 0,0-1 0,0 1 0,0 0 0,0 0 0,0-1 0,0 1 0,0 0 0,0 0 0,0-1 0,0 1 0,0 0 0,0 0 0,1-1 0,-1 1 0,0 0 0,1 0 0,-1-1 0,0 1 0,1 0 0,-1-1 0,1 1 0,0 0 0,5 3 0,-1 0 0,1-1 0,0 0 0,0 0 0,0-1 0,0 1 0,1-1 0,-1-1 0,7 2 0,46 8 0,62 4 0,166 2-163,89-10-657,1296-93-356,-1375 48 1995,-77 1 76,-144 22-502,85-27 0,-117 24-344,-35 11-49,-9 7 0,0 0 0,0 0 0,1 0 0,-1-1 0,0 1 0,0 0 0,0 0 0,0 0 0,0 0 0,0-1 0,0 1 0,0 0 0,0 0 0,0 0 0,0 0 0,0-1 0,0 1 0,0 0 0,0 0 0,0 0 0,0-1 0,0 1 0,0 0 0,-1 0 0,1 0 0,0 0 0,0 0 0,0-1 0,0 1 0,0 0 0,0 0 0,0 0 0,-1 0 0,1 0 0,0 0 0,0-1 0,0 1 0,0 0 0,-1 0 0,-5-3 27,1 1 0,-2-1 1,1 1-1,0 1 0,-11-3 1,-52-8 772,-107-5-1,-78 14 60,239 3-830,-597 29-4,427-7-128,-234 57 1,417-78 100,-109 29-33,95-25 37,-1 1 0,1 1 0,-28 16 0,42-21-2,-1 0 0,1-1 0,0 1 0,-1 0 0,1 0 0,0 0 0,-3 5 0,4-6 0,1 0 0,-1-1 0,1 1 0,0 0 0,-1 0 0,1 0 0,0-1 0,0 1 0,-1 0 0,1 0 0,0 0 0,0 0 0,0 0 0,0 0 0,0 0 0,0-1 0,1 1 0,-1 0 0,0 1 0,2 1 0,0 0 0,1 0 0,-1 0 0,1 0 0,-1-1 0,1 1 0,0-1 0,-1 0 0,1 0 0,0 0 0,1 0 0,-1-1 0,0 1 0,4 1 0,26 10 0,0-2 0,41 9 0,165 27 0,82-5-135,682 14-582,0-115 732,-978 56-31,67-8-27,-1-4 0,94-27 0,-183 42 43,0-1 0,0 1 0,0-1 0,0 1 0,0-1 0,0 0 0,0 1 0,0-1 0,0 0 0,-1 0 0,1 0 0,0-1 0,-1 1 0,1 0 0,-1-1 0,2-1 0,-3 3 0,0-1 0,0 0 0,0 1 0,-1-1 0,1 1 0,0-1 0,-1 1 0,1 0 0,0-1 0,-1 1 0,1-1 0,0 1 0,-1 0 0,1-1 0,-1 1 0,1 0 0,-1-1 0,1 1 0,-1 0 0,1 0 0,-1-1 0,0 1 0,-32-11 0,-117-18 0,-130-5 0,-123 2-164,-88 11-586,-737 33 90,12 104 516,925-65-555,90-5 357,164-35 320,-47 19-1,79-29 23,1 1 0,0 0 0,0 1 0,-1-1 0,1 1 0,1-1 0,-1 1 0,0 0 0,-5 7 0,8-10 0,1 1 0,0-1 0,-1 1 0,1 0 0,0-1 0,0 1 0,0 0 0,-1-1 0,1 1 0,0 0 0,0-1 0,0 1 0,0 0 0,0-1 0,0 1 0,0 0 0,0-1 0,1 1 0,-1 0 0,0-1 0,0 1 0,0-1 0,1 1 0,-1 0 0,0-1 0,1 2 0,1 0 0,0 0 0,0 0 0,0-1 0,0 1 0,0 0 0,1-1 0,-1 1 0,1-1 0,-1 0 0,4 1 0,16 7 0,2-2 0,-1-1 0,27 3 0,166 18 0,92-6 164,201-9 400,594-62 1,-777 13-424,-77-5 423,-79 0-423,-157 38-141,0 0 0,-1-1 0,0 0 0,0-1 0,20-13 0,-30 19 0,-1-1 0,0 0 0,0 0 0,0 0 0,0 1 0,0-1 0,0 0 0,0 0 0,0 0 0,0 0 0,-1-1 0,1 1 0,0 0 0,-1 0 0,1 0 0,-1-1 0,1 1 0,-1 0 0,0-1 0,1 1 0,-1 0 0,0-1 0,0 1 0,0 0 0,0-1 0,0 1 0,0 0 0,0-1 0,0 1 0,-1 0 0,1-1 0,-1 1 0,1 0 0,-1 0 0,1-1 0,-1 1 0,0 0 0,1 0 0,-2-1 0,-5-5 0,-1 0 0,0 1 0,0 0 0,0 1 0,-1 0 0,0 0 0,0 1 0,0 0 0,-11-3 0,-46-16 0,-80-15 0,-175-22 14,-85 9 40,-686-14-108,3 107-1506,780-6 1318,72 4-207,183-30 421,2 3 0,0 1 0,-65 28 0,111-39 63,0-1 0,0 2 0,0-1 0,1 0 1,0 1-1,-7 6 0,11-9-21,1-1 0,-1 1 0,1 0 0,-1-1 0,1 1 0,-1 0 0,1 0-1,-1 0 1,1-1 0,0 1 0,-1 0 0,1 0 0,0 0 0,0 0 0,0 0 0,0-1 0,0 1 0,0 0 0,0 0 0,0 0 0,0 1 0,1-1 11,-1 1 1,1-1-1,0 1 0,0-1 0,0 0 1,0 1-1,0-1 0,0 0 1,0 0-1,1 0 0,-1 0 1,0 0-1,1 0 0,-1 0 0,0 0 1,3 0-1,11 5 113,0 0-1,0-1 1,1-1 0,0-1-1,16 2 1,195 15 53,123-17-321,99-20-414,489-72 404,-10-77 54,-625 85-272,-233 58 313,68-32 0,-123 49 45,-1-1 0,0-1 0,0 0 0,-1-1 0,0 0 0,19-18 0,-31 25 0,1 0 0,0 1 0,0-1 0,-1 0 0,1 0 0,-1-1 0,0 1 0,1 0 0,-1 0 0,0-1 0,0 1 0,-1 0 0,1-1 0,0 1 0,-1-1 0,1 1 0,-1-1 0,0 1 0,0-1 0,0 1 0,0-1 0,0 1 0,-1-1 0,1 1 0,-1-1 0,0 1 0,0-1 0,1 1 0,-2 0 0,0-3 0,-2 0 0,1 0 0,-1 1 0,0-1 0,0 1 0,0 0 0,-1 0 0,-6-4 0,-3-1 0,-2 0 0,-25-11 0,-15-1 0,0 2 0,-75-14 0,-243-26 77,-106 26 230,68 31-841,-1 18 0,2 19 0,-461 98 0,483-47 332,93-3-409,92-8 459,176-63 152,1 2 0,-42 26 0,65-37-4,-1 0 1,1 0 0,0 0-1,0 0 1,0 1-1,1 0 1,-1 0-1,1 0 1,0 0 0,0 1-1,-4 8 1,6-11 5,1-1 1,0 1-1,-1-1 0,1 1 1,0 0-1,0-1 1,0 1-1,0-1 1,0 1-1,1 0 0,-1-1 1,0 1-1,1-1 1,-1 1-1,1-1 0,0 3 1,1-1 13,0 0 1,0 0-1,1 0 0,-1-1 1,1 1-1,-1-1 0,1 1 1,0-1-1,5 3 1,10 5 146,0-1 1,1-1 0,0 0 0,38 9 0,185 29 736,109-11-248,85-17 129,51-19-1688,900-119 1,-1052 60 161,-92 0 269,-206 49 443,-1-1 0,44-22-1,-74 30 36,1 1-1,0-2 0,-1 1 0,9-8 0,-14 11 10,0-1-1,1 1 1,-1-1-1,0 1 0,0-1 1,1 1-1,-1-1 0,-1 0 1,1 1-1,0-1 1,0 0-1,-1 0 0,1 0 1,-1 0-1,1-2 1,-1 3 7,0-1 0,0 0 0,-1 0 0,1 1 0,0-1 0,-1 0 0,0 1 0,1-1 0,-1 1 0,0-1 0,0 0 0,1 1 0,-1 0 0,0-1 0,-1 1 0,1 0 0,-1-2 0,-4-2 62,1 0 0,-1 1 0,0 0 0,-1 0 1,-9-5-1,-22-7 202,0 1 1,-79-17-1,-203-26 144,-98 13 198,-752 23-1603,6 122 170,841-51 60,77-2 187,242-46 557,-52 10-4,0 3 0,2 2 0,-57 24 0,106-38 84,1 1 0,-1-1 0,1 0 0,0 1-1,-1 0 1,1 0 0,1 0 0,-8 8 0,11-11-50,-1 1 1,1 0-1,-1 0 0,1 0 1,-1 0-1,1 0 1,0 0-1,0 0 0,-1-1 1,1 1-1,0 0 1,0 0-1,0 0 1,0 0-1,0 0 0,0 0 1,0 0-1,0 0 1,1 2-1,0-2 21,-1 1 1,1 0-1,1 0 1,-1 0-1,0 0 0,0-1 1,1 1-1,-1-1 1,1 1-1,-1-1 0,1 1 1,2 1-1,9 5 150,1-1 0,0 0 0,0 0 0,27 7 0,141 32 787,88-3-17,72-11-212,-17-18-705,0-14 0,616-82 1,-634 25-50,-73-6 4,-192 48 6,75-36-1,-106 45-8,0 0 0,0-1 0,-1 0 0,0 0 0,15-16 0,-23 21-1,0 0 0,0 0 0,0 0 0,-1 0 0,1-1 0,-1 1 0,1-1 0,-1 1 0,0-1-1,0 1 1,0-1 0,-1 0 0,1 0 0,0 1 0,-1-1 0,0 0 0,0 0 0,0 0 0,0 1 0,0-1 0,0 0 0,-1 0 0,1 1 0,-1-1 0,0 0 0,0 1 0,0-1 0,0 0 0,-3-3 0,-2-3 0,-1 1 0,0 0 0,-1 1 0,1 0 0,-2 0 0,1 0 0,0 1 0,-1 1 0,-18-9 0,-20-9 0,-1 2 0,-63-17 0,-197-39-164,-76 14-655,53 28-327,-639 16 0,681 37 725,1 13-1,-422 101 1,421-50-179,71 0 188,86-16 440,118-58 92,1 1 0,0 0 0,0 1 0,1 1 0,1 0 0,-16 18 0,24-25-71,1-1 0,-1 1 1,1-1-1,0 1 1,0 0-1,0 0 1,0 0-1,1 0 0,-1 0 1,1 0-1,0 0 1,1 0-1,-1 1 0,1-1 1,-1 0-1,1 0 1,1 5-1,0-4 12,1 0-1,-1 0 0,1 0 1,0 0-1,1-1 1,-1 1-1,1-1 0,0 0 1,0 1-1,0-1 1,1-1-1,-1 1 0,1 0 1,6 4-1,6 4 104,0-2 0,1 1 0,1-2 0,-1 0-1,32 10 1,8-1 120,0-2 0,61 8 0,216 13-68,90-29-502,-30-25-652,-1-16 1,747-164-1,-770 97 43,-85 1 178,-88 7 284,-178 82 450,0-1 0,-1-1 0,0-1 0,22-21 0,-37 31 34,0-1 0,1 1 0,-1-1-1,-1 0 1,1 0 0,0-1 0,3-8 0,-6 11-20,1 0 1,0 0 0,-1 0-1,0 0 1,1 0 0,-1-1-1,0 1 1,0 0 0,0 0-1,0 0 1,-1 0 0,1-1-1,-1 1 1,0-3-1,-2 0 17,0 1 0,0-1 0,-1 1 0,1-1 0,-1 1 0,0 1-1,0-1 1,0 0 0,-1 1 0,1 0 0,-1 0 0,0 0-1,0 1 1,-8-4 0,-20-7-9,0 1 0,-1 2 0,-49-9 0,-217-21 64,-100 21 307,-744 71-733,786-6-30,-409 105-1,469-66-163,84-7 387,178-63 130,-64 39 0,94-50 31,-1 1 0,0 0 0,1 0-1,0 0 1,0 1 0,0 0-1,-7 10 1,12-15-12,0 1 0,0-1 1,0 1-1,1 0 0,-1-1 0,1 1 1,-1 0-1,1-1 0,-1 1 0,1 0 0,0 0 1,0 0-1,0-1 0,0 1 0,1 3 0,0-3 10,-1 1 0,1-1-1,0 0 1,1 1 0,-1-1-1,0 0 1,1 0 0,-1 0-1,1 0 1,0 0 0,-1 0-1,1-1 1,0 1 0,3 1-1,8 5 99,1 0-1,0-1 0,0-1 0,1 0 0,-1-1 0,22 4 0,199 34 294,113-11-298,100-12 113,2059-112-176,-2167 55 24,-88 1 248,-85 1-248,-153 32-83,-1-1 0,0 0 0,0-1 0,-1 0 0,14-8 0,-25 12 0,0 1 0,0-1 0,0 1 0,0-1 0,0 0 0,0 1 0,0-1 0,0 0 0,0 0 0,-1 0 0,1 1 0,0-1 0,0 0 0,-1 0 0,1 0 0,0 0 0,-1 0 0,1 0 0,-1-1 0,0 1 0,1 0 0,-1 0 0,0 0 0,0 0 0,0-1 0,1 1 0,-1 0 0,0 0 0,-1 0 0,1 0 0,0-1 0,0 1 0,0 0 0,-1 0 0,1 0 0,-1 0 0,1 0 0,-1-2 0,-5-3 0,1 1 0,-1-1 0,0 1 0,0 0 0,0 1 0,-1-1 0,0 1 0,0 1 0,-9-5 0,-36-14 0,-56-17 0,-130-28 0,-651-89 439,-14 102 245,524 63 165,347-5-849,69 1 0,236 1 0,-194-5 0,251 3-164,81 0-493,1192 13-85,976 5-2793,-2566-22 4722,-53-2-576,27 1-443,-145-6 815,-113-5-65,-107 1-506,-2932 121-559,3242-102 147,369-28 0,18 2 129,84-2 388,803-30-1867,3 26-736,-864 27 1887,-262 0 363,-51 0 593,-38-1-245,-24 1 21,-248 15 1102,187-13-1304,-257 13 325,-94 8-1312,-77 10-166,-3002 301-3473,3028-276 3472,61 2-160,64 0 0,69-2 328,69-4 1174,161-39 125,-133 54 0,194-68-480,1-1-1,-1 1 1,1 1 0,0-1 0,-11 11 0,17-14-136,0 0 1,0-1 0,0 1-1,1 0 1,-1-1-1,0 1 1,1 0-1,-1 0 1,1 0 0,-1 0-1,1 0 1,-1 0-1,1 0 1,0 0-1,-1 0 1,1 0 0,0 0-1,0 0 1,0 0-1,0 0 1,0 0 0,0 0-1,0 0 1,0 0-1,0 0 1,0 0-1,0 0 1,1 0 0,-1 0-1,0 0 1,1 0-1,-1-1 1,1 1-1,-1 0 1,1 0 0,-1 0-1,1 0 1,0-1-1,0 1 1,-1 0 0,2 0-1,3 3 81,1 0 1,-1-1-1,1 0 1,0 0-1,0 0 0,8 2 1,22 6 381,54 9 1,121 10 491,83-3-82,70-4-409,755 3-330,0-73-1072,-776 10 694,-331 35 216,14-1 0,0-2 0,38-11 0,-56 11 20,-14 0 124,-19-1 265,-31-5 1,-122-14 514,-91-4-339,-76 3-643,-1274 16-2000,1080 50 1102,-534 110 0,831-97 914,192-36 206,41-10 184,9-7-335,0 1 1,0-1-1,0 0 0,0 0 0,0 0 0,0 1 0,0-1 0,0 0 0,0 0 0,0 0 0,0 1 0,0-1 0,0 0 1,0 0-1,0 1 0,0-1 0,0 0 0,0 0 0,0 0 0,0 0 0,0 1 0,1-1 0,-1 0 0,0 0 1,0 0-1,0 0 0,0 1 0,0-1 0,1 0 0,-1 0 0,0 0 0,0 0 0,0 0 0,1 0 0,-1 0 0,6 3 151,0-1 0,0 0 0,0-1 0,1 0 0,11 1-1,321 9 1803,-36-21-1310,677-75-2407,-10-89 1195,-682 99-159,-68 2 314,-70 8 342,-139 59 59,0 0 0,0-1 0,-1 0 0,0 0 0,0-1 0,9-10 0,-17 16 0,-1 1 0,0 0 0,1-1 0,-1 1 0,0-1 0,0 0 0,0 1 0,0-1 0,0 0 0,0 1 0,-1-1 0,1 0 0,0 0 0,-1 0 0,0 0 0,1 0 0,-1 0 0,0 1 0,0-1 0,0 0 0,0 0 0,0 0 0,-1 0 0,1 0 0,0 0 0,-1 0 0,0 0 0,1 1 0,-1-1 0,0 0 0,0 0 0,0 1 0,0-1 0,-2-2 0,-3-1 0,0 0 0,0 0 0,-1 0 0,0 1 0,1-1 0,-2 2 0,1-1 0,-9-2 0,-26-9 0,-85-18 0,-132-10 164,-76 12 527,-76 14-817,-1 18 1,1 18-1,-681 120 1,844-88 114,171-33-15,-137 50-1,206-65 27,1 0 0,-1 0 0,1 1 0,0 0 0,0 1 0,-6 5 0,13-10 4,-1 1-1,1-1 1,-1 1-1,1-1 1,-1 1-1,1-1 1,-1 1-1,1-1 1,0 1-1,-1-1 1,1 1-1,0-1 1,-1 1-1,1 0 1,0-1-1,0 1 1,0-1-1,-1 1 1,1 0-1,0-1 1,0 1-1,0 0 1,0-1-1,0 1 1,0 0-1,1-1 1,-1 1-1,0 0 1,0-1-1,0 1 0,0 0 1,1-1-1,-1 1 1,0-1-1,1 1 1,-1-1-1,0 1 1,1 0-1,-1-1 1,1 0-1,-1 1 1,1-1-1,-1 1 1,1-1-1,-1 1 1,2-1-1,6 4 102,-1 0-1,1-1 1,0 0-1,1 0 1,-1-1-1,14 2 1,129 14 363,80-9-392,166-12 74,0-18 0,445-80 0,-593 53-153,-159 28-2,138-49-1,-214 64 6,-1-1 0,0 0 0,23-15 0,-35 20 0,1 1 0,-1-1 0,1 0 0,-1-1 0,0 1 0,1 0 0,-1 0 0,0-1 0,0 1 0,0 0 0,0-1 0,0 1 0,0-1 0,0 0 0,0 1 0,-1-1 0,1 0 0,0 1 0,-1-1 0,0 0 0,1 0 0,-1 1 0,0-1 0,0-3 0,-1 2 0,0 0 0,-1 0 0,1 0 0,-1 1 0,1-1 0,-1 1 0,0-1 0,0 1 0,0 0 0,-1 0 0,1 0 0,0 0 0,-1 0 0,-4-2 0,-11-8 62,-2 1 0,1 1 0,-35-13 0,-75-18 620,120 38-629,-182-47 2,-1 8 0,-379-33-1,327 63-258,-482 41-1,415 11 205,215-22 0,-107 34 0,108-18 0,85-30 0,0 0 0,1 2 0,0-1 0,0 1 0,0 0 0,-12 12 0,19-16 0,0 0 0,1 0 0,-1 0 0,0 0 0,1 0 0,-1 0 0,1 1 0,0-1 0,0 0 0,0 1 0,0-1 0,0 1 0,0-1 0,1 1 0,-1 0 0,1-1 0,0 5 0,0-4 0,1 0 0,-1 0 0,1 0 0,0 0 0,0 0 0,1 0 0,-1 0 0,0 0 0,1 0 0,0-1 0,0 1 0,0-1 0,0 1 0,4 3 0,3 3 38,1-1 0,0 0 0,1-1 0,0 0 0,0-1 0,21 9 0,7 0 271,40 10 0,11-3-267,1-5-1,0-3 1,130 3-1,283-34-872,5-57-281,-403 50 945,-2-4 0,174-72 0,-157 39 110,-106 52 57,0-1 1,-1 0-1,0-2 0,0 1 0,11-15 0,-21 22 14,0 0-1,-1 0 1,0-1-1,0 1 0,0-1 1,-1 0-1,1 1 1,-1-1-1,0 0 0,-1-1 1,3-8-1,-4 10 22,0 0 0,0 0 0,0 0-1,-1 0 1,1 0 0,-1 0 0,0 0-1,0 1 1,0-1 0,-1 0 0,1 1-1,-1-1 1,0 1 0,0-1 0,0 1-1,-6-6 1,0 0-16,-1 1 0,0-1 0,0 2-1,-1-1 1,0 1 0,-1 1 0,-12-7 0,-11-3-19,-1 1 0,-56-15 0,15 11-16,-78-10 1,-138 3-108,115 23 21,0 9 1,-188 29 0,145 2-633,-264 78 1,181-16 417,53 5-344,200-81 628,2 2 1,0 2-1,2 2 1,1 3-1,-41 36 1,76-59 89,0 1 1,1 0 0,0 1 0,0 0 0,1 0-1,1 1 1,0 0 0,0 0 0,-5 15 0,10-21-14,0 1 0,1-1 1,0 0-1,0 1 0,0-1 1,1 1-1,0-1 0,0 1 1,1-1-1,0 1 0,0-1 0,0 0 1,1 1-1,0-1 0,0 0 1,0 0-1,1 0 0,0 0 1,0-1-1,8 11 0,-2-4 81,1-1 0,0 0-1,1-1 1,0 0 0,1-1-1,0 0 1,15 8 0,1-1 129,1-2 1,46 16 0,-11-10-224,0-4 0,2-2 1,0-3-1,0-2 0,127-2 0,-54-12-100,250-43 0,-221 16 68,192-65 0,-258 63 0,-1-5 0,-3-4 0,96-58 0,-153 76 0,41-32 0,-66 43 0,1 0 0,-2-1 0,0-1 0,18-24 0,-28 35 0,-1-1 0,0 0 0,-1 0 0,1-1 0,-1 1 0,-1-1 0,1 1 0,-1-1 0,0 0 0,0 0 0,-1 0 0,0 0 0,-1 0 0,1 0 0,-1 0 0,0 0 0,-2-10 0,0 9 0,-1 0 0,0 1 0,0-1 0,-1 0 0,0 1 0,0 0 0,-1 0 0,0 0 0,0 1 0,0-1 0,-1 1 0,0 0 0,0 1 0,-13-9 0,-2-1 0,-2 1 0,0 1 0,0 1 0,-41-15 0,10 9 0,-70-14 0,12 12-13,0 5 0,0 5 0,-151 5 0,88 13-234,-250 46 0,273-26 35,1 7 0,2 6-1,-219 92 1,318-111 180,0 3 0,2 1-1,0 3 1,-71 56 0,104-72 29,1 1 1,0 0 0,1 0-1,0 1 1,-16 26-1,26-36 12,0 1-1,0-1 1,0 1-1,1 0 1,0 0-1,0 0 1,0 0-1,1 0 1,0 0-1,0 0 1,1 1-1,-1-1 1,2 0-1,-1 1 1,0-1-1,1 0 1,0 0-1,1 0 1,-1 0-1,4 9 1,0-7 57,0 1 1,0-1 0,0 0-1,1-1 1,0 1-1,1-1 1,-1 0 0,1-1-1,1 0 1,-1 0 0,1 0-1,0-1 1,1 0 0,15 6-1,-1-1 117,0-2 1,1-1-1,0 0 0,43 4 0,-16-6-27,0-2 0,0-2-1,-1-3 1,1-2 0,61-12 0,-43 2-166,-1-4 0,-1-3 0,80-35-1,-101 35 12,-1-2-1,54-36 0,-77 44 27,-2-1 0,0-1 0,0 0 0,-2-2 0,0 0 0,17-24-1,-29 34-22,0-1 0,0 1 0,-1-1-1,0 0 1,-1 0 0,0-1-1,-1 1 1,0-1 0,0 0 0,1-15-1,-4 18-3,0 0 0,0 0 0,-1 0-1,0-1 1,0 1 0,-1 0 0,0 0 0,0 0-1,-1 1 1,0-1 0,-1 0 0,0 1 0,0 0-1,-7-10 1,-1 2 0,-1 1 0,0 0 0,0 1 0,-1 1 0,-1 0 0,0 1 0,-1 0 0,0 1 0,-20-8 0,-1 2 0,0 1 0,-1 2 0,-56-12 0,31 14-62,0 2 0,-1 4-1,0 1 1,0 4 0,0 3-1,-106 17 1,84-3-25,0 3 0,2 5-1,0 2 1,-105 53 0,132-53 87,1 3 0,2 3 0,-63 49 0,96-66 0,0 2 0,2 0 0,0 2 0,1 0 0,1 0 0,1 2 0,0 0 0,2 1 0,1 1 0,-12 28 0,21-41-3,0 1 1,1 0 0,0 0 0,1 0-1,0 0 1,1 0 0,1 1 0,0-1-1,0 0 1,1 1 0,1-1-1,0 0 1,0 0 0,1 0 0,8 18-1,-5-17 17,0 0 0,2 0 0,-1-1 0,2 0 0,-1 0 0,2-1 0,0 0 0,0-1 0,1 0 0,0 0 0,0-1 0,24 13 0,-11-9 56,1-1-1,0-2 1,1 0 0,0-2-1,1-1 1,0 0-1,0-2 1,0-2-1,1 0 1,31-2 0,-5-3-78,0-2 0,-1-2 1,1-3-1,66-20 0,-49 7 8,0-3 0,-1-3 0,73-42 0,-90 40 0,-2-1 0,-2-4 0,-1-1 0,60-58 0,-90 76 0,-1 0 0,-1-1 0,0-1 0,-1 0 0,-2-1 0,20-39 0,-29 51 0,-1 1 0,0 0 0,0-1 0,-1 1 0,0-1 0,-1 0 0,0 0 0,0 0 0,-1 0 0,0 0 0,0 1 0,-1-1 0,0 0 0,-1 0 0,0 0 0,0 1 0,-1-1 0,0 1 0,-1 0 0,0 0 0,-8-14 0,3 10 0,0 0 0,-1 1 0,-1 1 0,1-1 0,-2 1 0,1 1 0,-1 0 0,-1 1 0,0 0 0,-23-9 0,8 5 0,-2 1 0,1 2 0,-2 1 0,-37-5 0,14 7-34,0 2-1,0 2 0,0 3 1,0 2-1,-94 18 0,56-1-93,1 5-1,-129 51 0,141-42 80,1 3-1,-123 79 1,153-84 54,2 3 1,1 2 0,2 1 0,-74 87 0,99-103-6,1 1 0,1 1 0,2 1 0,0 0 0,-12 31 0,22-45 0,0 0 0,1 1 0,1 0 0,-1 0 0,2 0 0,-1 15 0,2-20 0,1 1 0,0-1 0,0 1 0,0-1 0,1 0 0,0 1 0,0-1 0,1 0 0,0 0 0,8 12 0,-6-12 13,0 0 0,0-1 0,1 0 0,0 0 0,0 0 0,1-1 0,-1 0 0,1 0 0,0-1 0,1 1 0,-1-2 0,1 1 0,-1-1 0,1 0 0,9 2 0,4 0 64,1-1 1,0-1-1,0-1 0,38-2 0,-11-3-58,-1-2-1,1-2 1,-1-3-1,0-1 1,-1-3-1,70-30 1,-60 18-21,0-2 0,-2-3-1,-1-2 1,81-66 0,-110 78 2,-1-1 0,-1-2 0,0 0 0,-2-1 0,32-49 0,-46 62 0,-1 1 0,-1-1 0,0 0 0,-1 0 0,0-1 0,0 1 0,2-21 0,-6 24 0,1 0 0,-1 0 0,-1 0 0,1 0 0,-2 0 0,1 0 0,-1 0 0,-1 1 0,1-1 0,-1 1 0,-1-1 0,-4-7 0,0 2 0,-1 1 0,-1 0 0,0 1 0,-1 0 0,0 1 0,0 0 0,-1 0 0,-1 1 0,0 1 0,0 0 0,-1 1 0,0 1 0,0 0 0,-1 0 0,-28-7 0,17 7 0,0 1 0,0 1 0,-1 2 0,1 0 0,-1 2 0,1 1 0,-1 1 0,-46 8 0,45-4 0,0 2 0,1 2 0,0 0 0,1 2 0,0 0 0,0 2 0,-40 28 0,54-33 0,0 1 0,0 1 0,1 0 0,0 0 0,1 1 0,1 0 0,-1 1 0,2 0 0,0 0 0,0 1 0,1 0 0,0 0 0,2 1 0,-1 0 0,2 0 0,-5 22 0,7-25 0,1 0 0,1-1 0,0 1 0,0 0 0,1 0 0,1-1 0,0 1 0,0-1 0,1 1 0,0-1 0,8 16 0,-5-14 0,1 0 0,0 0 0,1-1 0,0 0 0,1 0 0,1-1 0,-1 0 0,16 12 0,-10-11 0,0 0 0,1-1 0,0-1 0,0-1 0,1 0 0,0-1 0,0-1 0,1 0 0,0-1 0,0-1 0,0-1 0,0-1 0,35 0 0,-32-3 0,-1-2 0,1-1 0,-1-1 0,0 0 0,-1-1 0,1-1 0,-1-1 0,-1-1 0,0-1 0,0 0 0,0-1 0,-2-1 0,1-1 0,-2 0 0,0-1 0,0-1 0,-1 0 0,-1-1 0,16-25 0,-24 33 0,0-1 0,0 0 0,-1 0 0,0-1 0,-1 1 0,0-1 0,-1 1 0,0-1 0,0 0 0,-1 0 0,0 0 0,-1 0 0,0 0 0,-3-18 0,1 17 0,-1 0 0,0 0 0,-1 1 0,0-1 0,-1 1 0,0 0 0,0 0 0,-1 1 0,-1-1 0,1 1 0,-2 1 0,-15-16 0,7 10 0,-1 1 0,-1 0 0,0 2 0,-1 0 0,0 1 0,0 1 0,-1 1 0,0 0 0,-1 2 0,1 0 0,-1 1 0,-31-2 0,30 4 0,-1 2 0,1 0 0,0 2 0,-1 0 0,1 2 0,0 0 0,0 2 0,1 0 0,-1 1 0,1 2 0,-38 18 0,48-20 0,0 1 0,0 0 0,1 1 0,0 0 0,1 0 0,-1 1 0,2 0 0,-1 1 0,1 0 0,-11 19 0,15-21 0,0 0 0,1 0 0,0 0 0,0 0 0,1 0 0,0 0 0,0 1 0,1-1 0,0 1 0,1-1 0,0 1 0,0-1 0,0 1 0,1-1 0,1 1 0,4 15 0,-1-10 0,1-1 0,0 0 0,0 0 0,2 0 0,0-1 0,0 0 0,1-1 0,0 1 0,1-2 0,0 1 0,1-1 0,0-1 0,1 0 0,0-1 0,21 12 0,-24-15 0,0-1 0,1 0 0,-1 0 0,1-1 0,0 0 0,-1-1 0,1 0 0,0 0 0,1-1 0,-1-1 0,0 0 0,0 0 0,0-1 0,0 0 0,0 0 0,0-1 0,0-1 0,0 0 0,-1 0 0,1-1 0,-1 0 0,0-1 0,10-6 0,-10 5 0,0-1 0,-1 0 0,1 0 0,-2-1 0,1 0 0,-1 0 0,0 0 0,-1-1 0,0-1 0,0 1 0,-1-1 0,-1 0 0,1 0 0,-1 0 0,-1 0 0,0-1 0,-1 1 0,0-1 0,0 0 0,-1 0 0,0 0 0,-1 0 0,-1 0 0,0 0 0,0 0 0,-1 1 0,0-1 0,-1 0 0,0 1 0,-9-19 0,3 11 0,-1 1 0,-1 1 0,0 0 0,-1 0 0,-1 2 0,-1-1 0,0 1 0,-1 1 0,0 1 0,-30-19 0,27 20 0,0 1 0,0 1 0,-1 0 0,0 2 0,0 0 0,-1 1 0,0 1 0,0 1 0,-1 0 0,-26 0 0,34 4 0,-1 1 0,1 0 0,0 1 0,1 0 0,-1 1 0,0 0 0,1 1 0,-1 1 0,1 0 0,0 1 0,1 0 0,0 0 0,-17 14 0,15-9 0,0 0 0,1 1 0,1 0 0,0 1 0,1 0 0,0 1 0,1 0 0,1 1 0,-13 29 0,13-25 0,2 1 0,0 0 0,1 0 0,1 0 0,1 0 0,1 1 0,1-1 0,1 22 0,1-26 0,0 1 0,2-1 0,0 0 0,1 1 0,0-1 0,1-1 0,1 1 0,1-1 0,0 0 0,11 16 0,-13-23 0,2 1 0,-1-1 0,1 0 0,0-1 0,0 0 0,1 0 0,0 0 0,0-1 0,1-1 0,0 1 0,0-1 0,0-1 0,1 1 0,-1-2 0,1 1 0,11 1 0,-7-2 0,0-2 0,0 1 0,-1-2 0,1 0 0,0 0 0,0-2 0,0 0 0,0 0 0,-1-1 0,0-1 0,20-7 0,-8 0 0,-2-1 0,1 0 0,-1-2 0,-1-1 0,0 0 0,-2-2 0,1-1 0,29-33 0,-35 33 0,0 0 0,-2 0 0,0-2 0,-1 1 0,-1-2 0,-1 1 0,-1-1 0,-1-1 0,0 0 0,5-32 0,-11 42 0,0 0 0,-1 1 0,-1-1 0,0 0 0,-1 0 0,0 1 0,-1-1 0,0 0 0,0 1 0,-2-1 0,1 1 0,-2 0 0,1 0 0,-1 1 0,-9-14 0,5 12 0,0-1 0,-1 2 0,0-1 0,-1 1 0,0 1 0,-1 0 0,0 1 0,-1 0 0,0 1 0,0 0 0,-19-7 0,12 7 0,-1 0 0,0 2 0,0 1 0,-1 0 0,1 2 0,-1 0 0,0 1 0,0 2 0,0 0 0,1 1 0,-1 1 0,0 1 0,-27 8 0,24-4 0,-1 1 0,2 1 0,-1 2 0,2 0 0,-1 1 0,1 2 0,1 0 0,1 1 0,0 1 0,-32 33 0,44-40 0,0 2 0,1-1 0,0 1 0,0 1 0,1-1 0,0 1 0,1 1 0,1-1 0,0 1 0,1 0 0,-4 17 0,7-23 0,0 0 0,0 0 0,1 0 0,0 0 0,0 0 0,1 0 0,0 0 0,0 1 0,1-2 0,0 1 0,0 0 0,0 0 0,1 0 0,0-1 0,0 0 0,1 1 0,0-1 0,0-1 0,0 1 0,1 0 0,0-1 0,10 9 0,-8-8 0,0-1 0,1 1 0,0-2 0,0 1 0,1-1 0,-1 0 0,1-1 0,0 1 0,0-2 0,14 3 0,-10-3 0,0-1 0,0 0 0,1-1 0,-1-1 0,0 0 0,24-5 0,-16 0 0,0 0 0,0-2 0,-1 0 0,0-1 0,-1-1 0,0-1 0,0-1 0,29-24 0,-36 26 0,-1 0 0,-1-1 0,0-1 0,0 1 0,-1-1 0,-1-1 0,0 0 0,7-15 0,-12 21 0,0 0 0,0-1 0,-1 1 0,0 0 0,0-1 0,-1 0 0,0 1 0,-1-1 0,1 0 0,-2 1 0,1-1 0,-1 0 0,0 1 0,0-1 0,-1 1 0,0-1 0,-6-12 0,4 10 0,-2 1 0,0-1 0,0 1 0,0 0 0,-1 1 0,0-1 0,-1 1 0,0 1 0,0-1 0,-1 1 0,0 1 0,0 0 0,-1 0 0,1 1 0,-1 0 0,-1 0 0,1 1 0,0 1 0,-18-4 0,11 3 0,1 2 0,-1 0 0,0 1 0,0 1 0,0 0 0,0 2 0,0-1 0,0 2 0,1 1 0,-1 0 0,1 1 0,-18 7 0,18-5 0,1 1 0,0 0 0,0 1 0,1 1 0,0 0 0,1 1 0,0 0 0,-13 15 0,20-19 0,1 0 0,0-1 0,0 2 0,0-1 0,1 0 0,0 1 0,1 0 0,0 0 0,0 0 0,0 0 0,1 1 0,1-1 0,-1 1 0,1-1 0,1 1 0,-1-1 0,2 1 0,0 9 0,2-5 0,0 0 0,1-1 0,0 0 0,1 0 0,0 0 0,1-1 0,0 1 0,1-1 0,0-1 0,1 1 0,0-1 0,1-1 0,0 0 0,0 0 0,18 13 0,-6-7 0,0-1 0,1-1 0,0-1 0,1-1 0,1-1 0,0-1 0,26 6 0,-14-7 0,1-2 0,0-1 0,1-2 0,-1-1 0,0-2 0,1-2 0,59-10 0,-58 5 0,0-2 0,-1-2 0,0-1 0,-1-2 0,-1-2 0,0-1 0,36-23 0,-58 31 0,-1 0 0,0-1 0,-1-1 0,1 0 0,-2 0 0,0-1 0,0-1 0,9-15 0,-16 22 0,-1 1 0,0-1 0,0 0 0,-1 0 0,1 0 0,-1 0 0,-1-1 0,1 1 0,-1-1 0,0 1 0,-1-1 0,0 1 0,0-1 0,0 1 0,0-1 0,-1 1 0,0-1 0,-1 1 0,0 0 0,0-1 0,0 1 0,-6-11 0,2 7 0,0 0 0,0 1 0,-1 0 0,0 0 0,-1 1 0,0 0 0,0 0 0,-11-7 0,3 4 0,0 1 0,0 1 0,-1 0 0,-25-9 0,8 7 0,0 1 0,0 2 0,-1 1 0,-62-3 0,59 8 0,0 2 0,0 2 0,0 2 0,-72 15 0,85-12 0,0 0 0,1 2 0,0 1 0,0 0 0,1 2 0,1 1 0,0 0 0,-23 20 0,36-25 0,0 0 0,0 0 0,1 1 0,0 0 0,1 1 0,0 0 0,0 0 0,1 0 0,0 1 0,-7 21 0,11-25 0,0 1 0,0-1 0,1 0 0,0 1 0,0-1 0,1 0 0,0 1 0,0-1 0,1 1 0,0-1 0,0 0 0,1 0 0,0 1 0,0-1 0,1 0 0,0-1 0,0 1 0,7 11 0,-4-9 0,1 0 0,0-1 0,0 0 0,1 0 0,-1 0 0,2-1 0,-1-1 0,1 1 0,0-1 0,11 5 0,-7-5 0,2 0 0,-1-1 0,1 0 0,0-1 0,0 0 0,24 1 0,-16-3 0,-1-1 0,1-2 0,-1 0 0,1-1 0,-1-2 0,0 0 0,0-1 0,0-2 0,36-14 0,-46 15 0,0-1 0,0 0 0,0 0 0,-1-1 0,0-1 0,0 0 0,-1 0 0,0-1 0,-1-1 0,0 1 0,11-19 0,-15 21 0,0-1 0,-1 0 0,0 0 0,-1 0 0,1-1 0,-2 1 0,0-1 0,0 0 0,0 1 0,-1-1 0,-1 0 0,0 0 0,0 0 0,-1 0 0,0 1 0,-5-19 0,2 13 0,-2 0 0,0 1 0,-1 0 0,0 0 0,-1 1 0,-1 0 0,0 0 0,-1 1 0,0 0 0,0 1 0,-2 0 0,1 1 0,-1 0 0,-1 1 0,0 0 0,-18-9 0,20 12 0,0 1 0,1 0 0,-2 0 0,1 2 0,0-1 0,-1 1 0,1 1 0,-1 0 0,0 1 0,0 0 0,0 1 0,0 0 0,0 1 0,1 0 0,-1 1 0,0 0 0,1 1 0,-1 0 0,1 1 0,0 0 0,-20 11 0,13-2 0,0 0 0,2 1 0,0 0 0,0 1 0,1 1 0,1 1 0,1 0 0,0 1 0,1 0 0,1 1 0,1 0 0,-14 37 0,13-24 0,1-1 0,1 1 0,2 1 0,1 0 0,2 0 0,1 0 0,3 58 0,2-64 0,1 0 0,8 32 0,-7-46 0,-1-1 0,2 1 0,0-1 0,0 0 0,1-1 0,12 19 0,-17-29 0,-1 0 0,1 0 0,0 0 0,-1 0 0,1 0 0,0 0 0,0 0 0,0-1 0,0 1 0,0 0 0,0 0 0,0-1 0,1 1 0,-1-1 0,-1 0 0,0 0 0,0 0 0,1 0 0,-1 0 0,0 0 0,0 0 0,1 0 0,-1 0 0,0-1 0,0 1 0,1 0 0,-1 0 0,0 0 0,0 0 0,0-1 0,1 1 0,-1 0 0,0 0 0,0 0 0,0-1 0,0 1 0,0 0 0,1 0 0,-1-1 0,0 1 0,0 0 0,0 0 0,0-1 0,0 1 0,0 0 0,0 0 0,0-1 0,0 1 0,0-37 0,-1 33 0,-3-41 0,-2 0 0,-3 0 0,-14-44 0,17 68 0,-1 0 0,-2 1 0,0 0 0,-1 0 0,-1 1 0,0 0 0,-2 1 0,-21-25 0,30 39 0,-1-1 0,1 1 0,-1 1 0,1-1 0,-1 1 0,0 0 0,0 0 0,0 0 0,-1 0 0,1 1 0,-1 0 0,1 1 0,-1-1 0,-8-1 0,9 3 0,0 0 0,-1 1 0,1-1 0,0 1 0,0 0 0,-1 0 0,1 0 0,0 1 0,0 0 0,0 0 0,1 0 0,-1 1 0,0-1 0,1 1 0,0 0 0,-6 5 0,-4 5 0,0 1 0,0 1 0,2 0 0,0 1 0,0 0 0,2 1 0,-12 23 0,-2 12 0,-22 68 0,23-52 0,3 0 0,3 1 0,-14 122 0,31-172 0,1-24 0,4-36 0,-2-87 0,-5-1 0,-5 0 0,-7 1 0,-38-166 0,49 281 0,2 8 0,0 0 0,0-1 0,-1 1 0,-4-9 0,5 27 0,-1 693 0,2-762 0,-26-619 0,36 906 0,-9-143 0,2 6 0,-1 234 0,2-417 0,10-343 0,-37 0 0,21 422 0,0 2 0,6 11 0,11 20 0,2 0 0,0-2 0,1 0 0,41 37 0,-21-27 0,1-2 0,49 30 0,-35-31-42,1-2 0,1-2 0,1-3 0,1-2 0,0-3 0,2-2 0,-1-3 0,101 7 0,-56-14-34,1-5 0,-1-4 0,1-4 1,118-28-1,-114 14 73,106-39 0,-165 45 2,0-3 0,-2-1 0,0-3-1,54-36 1,-86 49 1,23-21 0,-34 29 0,0-1 0,-1 0 0,1 0 0,-1 0 0,0-1 0,0 1 0,-1-1 0,1 0 0,2-7 0,-4 10-1,-1 0 0,0 0-1,1 1 1,-1-1-1,0 0 1,0 0 0,0 0-1,0 0 1,0 0 0,0 1-1,0-1 1,-1 0 0,1 0-1,-1 0 1,1 1-1,-1-1 1,0 0 0,0 0-1,0 1 1,0-1 0,0 1-1,-2-3 1,0 0 21,-1 1-1,0-1 1,-1 1 0,1 0-1,0 0 1,-1 0 0,-7-2-1,-17-6 87,-1 1-1,0 2 0,0 1 0,-1 2 0,-45-3 0,-40 0-220,1 5 0,-1 5 0,-146 22 0,127-3 37,2 6 0,-195 66 0,163-30 63,141-52 15,0 2-1,1 0 1,1 1-1,-31 26 1,49-37-1,0 0 0,0 1 0,1-1 0,-1 1 1,1 0-1,0 0 0,0 1 0,1-1 0,-1 0 0,1 1 1,-3 7-1,4-9 5,1-1 1,0 0-1,0 0 1,0 1-1,0-1 1,0 0-1,0 0 1,0 1 0,1-1-1,-1 0 1,1 0-1,0 1 1,0-1-1,-1 0 1,2 0-1,-1 0 1,0 0-1,0 0 1,0-1-1,1 1 1,-1 0-1,1 0 1,0-1-1,-1 1 1,1-1 0,0 0-1,3 2 1,3 3 78,1-1 1,0 0 0,0-1 0,0 0-1,20 6 1,57 7 2,-13-8-82,1-4 0,-1-2 0,1-4 0,113-16 0,-76-1-5,-1-5 1,140-48-1,-232 65 1,17-4 0,-1-2 0,0-1 0,-1-2 0,57-35 0,-88 48 0,0 1 0,1-1 0,-1 1 0,0-1 0,0 0 0,-1 0 0,1 0 0,0 0 0,-1 0 0,1 0 0,-1 0 0,1-1 0,-1 1 0,0 0 0,0-1 0,1-2 0,-2 3 0,0 1 0,-1-1 0,1 0 0,0 1 0,-1-1 0,1 1 0,-1-1 0,1 1 0,-1-1 0,0 1 0,1-1 0,-1 1 0,0-1 0,0 1 0,0 0 0,0 0 0,0-1 0,-1 1 0,1 0 0,0 0 0,0 0 0,-1 0 0,1 0 0,-1 1 0,1-1 0,-3-1 0,-7-3 0,-2-1 0,1 1 0,0 1 0,-1 0 0,0 1 0,-24-3 0,-84 0 0,114 6 0,-66 1 0,0 3 0,-127 24 0,143-16 0,1 3 0,0 3 0,2 1 0,-53 28 0,79-33 0,0 2 0,-32 23 0,49-31 0,1 1 0,0 0 0,1 0 0,0 1 0,1 0 0,0 0 0,-14 23 0,20-29 0,0 0 0,0 0 0,0 0 0,1 0 0,0 1 0,-1-1 0,1 0 0,1 1 0,-1-1 0,1 0 0,-1 1 0,1-1 0,1 1 0,-1-1 0,1 1 0,-1-1 0,1 0 0,0 1 0,1-1 0,-1 0 0,1 0 0,2 5 0,0-4 0,0 1 0,0-1 0,1 1 0,0-1 0,0-1 0,0 1 0,1-1 0,-1 0 0,1 0 0,0 0 0,0-1 0,0 0 0,11 4 0,5 0 0,0-1 0,0-1 0,1-1 0,-1-1 0,1 0 0,0-2 0,37-3 0,-30-1 0,0 0 0,-1-3 0,0 0 0,0-2 0,40-16 0,-56 19 0,1-2 0,-1 1 0,-1-2 0,0 0 0,0 0 0,18-17 0,-27 22 0,0 0 0,0 0 0,0 0 0,-1 0 0,1 0 0,-1-1 0,0 1 0,0-1 0,0 0 0,0 0 0,-1 0 0,1 0 0,-1 0 0,0 0 0,-1 0 0,1 0 0,0 0 0,-1 0 0,0 0 0,0-1 0,0 1 0,-1 0 0,0 0 0,1 0 0,-1 0 0,-1 0 0,-1-5 0,-1 2 0,1 0 0,-1 0 0,-1 1 0,0-1 0,0 1 0,0 0 0,0 1 0,-1-1 0,-6-4 0,-2 0 0,-1 0 0,0 1 0,-21-9 0,2 3 49,-1 2 0,0 2 0,-1 1-1,0 2 1,0 2 0,-65-4 0,46 8-476,1 3 0,-1 2 1,-101 20-1,6 14-6399</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1T04:39:05.174"/>
    </inkml:context>
    <inkml:brush xml:id="br0">
      <inkml:brushProperty name="width" value="0.35" units="cm"/>
      <inkml:brushProperty name="height" value="0.35" units="cm"/>
      <inkml:brushProperty name="color" value="#FFFFFF"/>
    </inkml:brush>
  </inkml:definitions>
  <inkml:trace contextRef="#ctx0" brushRef="#br0">508 103 7498,'-66'531'2917,"35"-225"-3245,-20-8 850,48-283-465,-9 26 213,12-41-266,0 1 1,0-1-1,0 0 1,0 1 0,0-1-1,0 0 1,-1 1-1,1-1 1,0 0 0,0 0-1,0 1 1,-1-1-1,1 0 1,0 0 0,0 1-1,-1-1 1,1 0-1,0 0 1,-1 0 0,1 0-1,0 1 1,0-1-1,-1 0 1,1 0 0,0 0-1,-1 0 1,1 0 0,-1 0-1,0 0 2,1-1-1,-1 1 1,0-1-1,1 0 1,-1 1-1,0-1 1,1 1-1,-1-1 0,1 0 1,-1 0-1,1 1 1,-1-1-1,1 0 1,0 0-1,0 0 1,-1 0-1,-2-8 2,0 0 0,1 0 0,0 0-1,0 0 1,1-1 0,0-16 0,-1-8-15,-7-533-240,10 172-278,-8 303 455,7 90 78,0 0 0,-1 0-1,1 0 1,0-1 0,-1 1 0,0 0 0,1 0-1,-1 0 1,0 0 0,0 0 0,0 0 0,-2-2 0,3 4-5,0 0 1,-1 0-1,1 0 0,0 0 1,0 0-1,0 0 1,-1 0-1,1-1 1,0 2-1,0-1 1,-1 0-1,1 0 0,0 0 1,0 0-1,-1 0 1,1 0-1,0 0 1,0 0-1,0 0 1,-1 0-1,1 0 0,0 0 1,0 1-1,0-1 1,-1 0-1,1 0 1,0 0-1,0 0 1,0 1-1,0-1 0,0 0 1,-1 0-1,1 1 1,-8 16 96,-4 24-15,3-1 0,-6 53 0,11-69-72,-12 84 25,-91 516 86,71-455-92,-21 96 51,42-187-104,14-68-60,8-50 27,33-317 123,-18 136-30,88-423-273,-100 617 144,-10 26 90,0 1 0,0 0-1,1 0 1,-1-1 0,0 1-1,0 0 1,0-1 0,0 1-1,1 0 1,-1 0 0,0 0-1,0-1 1,1 1 0,-1 0-1,0 0 1,0 0 0,1-1-1,-1 1 1,0 0 0,1 0-1,-1 0 1,0 0 0,1 0-1,-1 0 1,0 0 0,1 0-1,-1 0 1,0 0 0,1 0-1,-1 0 1,0 0 0,0 0-1,1 0 1,-1 0 0,0 0-1,1 0 1,-1 0 0,0 0-1,1 1 1,-1-1 0,0 0-1,0 0 1,1 0 0,-1 0-1,0 1 1,0-1 0,1 0-1,-1 0 1,0 1 0,0-1-1,0 0 1,1 0 0,-1 1-1,0-1 1,0 0 0,0 1-1,0-1 1,0 0 0,0 1-1,0-1 1,0 0 0,0 1-1,1-1 1,3 15 19,-1-1 1,1 0-1,-2 1 0,1 25 1,-1-18 16,18 415 449,-13-207-411,-3-158-56,-1-32 4,-1-1-1,-2 1 0,-8 60 1,6-89 7,2-12 2,2-20 26,1-10-24,5-77 8,59-468-338,-51 494 58,-10 53 40,-5 27 74,-3 15-39,-31 127 49,-113 632 905,141-743-783,-26 113 43,31-141-55,0 1 0,-1-1 0,1 1 0,-1-1 0,1 1 0,-1-1 0,0 1 0,1-1 0,-1 1 0,0-1 0,-1 2 0,-2-7-52,2-11-11,2-18-23,2 0 1,9-47-1,-7 52 66,52-310-75,7-50 117,-54 339 61,-8 57 55,-1 30 12,-9 324 465,-6 129-424,-4-329-187,13-138-26,2-16-53,26-115-6,41-311 147,-26 184 23,-34 205-50,-3 24 8,1-1 0,-1 1 0,1 0 0,0 0 0,2-6 0,-10 37 32,0 1 1,2 0-1,1 0 1,-1 46 0,4-54-60,-2 33-106,2 0 0,2 0 0,2 0 0,12 53 0,-14-100 49,-1 0-10,1 0 1,0 0-1,1 0 0,-1 0 1,1 0-1,3 6 1,-4-10 34,-1 0 1,1-1-1,0 1 1,-1 0-1,1-1 1,0 1-1,0 0 1,0-1-1,-1 1 1,1-1-1,0 1 1,0-1-1,0 0 1,0 1-1,0-1 0,0 0 1,0 0-1,0 1 1,0-1-1,0 0 1,0 0-1,0 0 1,0 0-1,0 0 1,-1 0-1,1-1 1,0 1-1,0 0 1,0 0-1,0-1 1,0 1-1,0-1 1,0 1-1,0-1 0,0 1 1,-1-1-1,1 1 1,1-2-1,5-3-65,0 0-1,-1 0 0,0 0 0,0-1 0,0 0 0,-1 0 1,9-13-1,29-57-238,-31 52 218,235-539-938,-25 47 1377,-218 507-258,0 1-1,0-1 1,1 1-1,1 0 1,6-8-1,-11 15-68,-1 1 0,0 0 0,0 0 1,0 0-1,1-1 0,-1 1 0,0 0 0,1 0 0,-1 0 0,0 0 1,0 0-1,1 0 0,-1-1 0,0 1 0,1 0 0,-1 0 0,0 0 1,1 0-1,-1 0 0,0 0 0,1 0 0,-1 0 0,0 0 0,1 1 1,-1-1-1,0 0 0,0 0 0,1 0 0,-1 0 0,0 0 0,1 0 1,-1 1-1,0-1 0,0 0 0,1 0 0,-1 1 0,7 15 325,-4 1-154,-2-1 1,0 1-1,0 0 0,-2 0 1,-3 27-1,0 1 39,-57 587 477,23-409-825,29-170 63,9-53 66,0 0 0,0-1 1,0 1-1,0 0 0,0 0 1,0 0-1,-1-1 0,1 1 1,0 0-1,0 0 0,0 0 0,0-1 1,-1 1-1,1 0 0,0 0 1,0 0-1,0 0 0,-1 0 0,1-1 1,0 1-1,0 0 0,-1 0 1,1 0-1,0 0 0,0 0 1,-1 0-1,1 0 0,0 0 0,0 0 1,-1 0-1,1 0 0,0 0 1,0 0-1,-1 0 0,1 0 0,0 0 1,0 0-1,0 0 0,-1 1 1,1-1-1,0 0 0,0 0 1,-1 0-1,1 0 0,0 0 0,0 1 1,0-1-1,0 0 0,-1 0 1,1 0-1,0 1 0,0-1 0,0 0 1,0 0-1,0 0 0,0 1 1,-1-1-1,1 0 0,0 0 0,0 1 1,0-1-1,0 0 0,0 0 1,0 1-1,0-1 0,-1-5-6,-1 0 0,1-1 0,1 1-1,-1 0 1,1-1 0,0-9 0,6-119-98,34-204 1,54-131-2,-87 438 102,55-220 36,-55 230 21,-4 18 6,-3 29 71,-1-9-71,-28 279 423,17-196-406,-101 580 73,107-649-147,6-31-2,0 0-1,1 0 1,-1 0 0,0 0 0,0 0 0,0 0 0,0 0-1,0 0 1,0 0 0,0 0 0,0 0 0,0 0 0,0 0-1,1 0 1,-1 0 0,0 0 0,0 0 0,0 0 0,0 0 0,0 0-1,0 0 1,0 0 0,0 0 0,0 0 0,0 1 0,21-64-15,64-244-50,-46 151 28,78-198 0,-108 330 44,2 1 0,17-27 0,-26 47 2,0 0-1,0 0 1,0 1-1,1-1 1,-1 1-1,1 0 1,-1 0-1,1 0 1,0 0 0,4-2-1,-6 3-2,0 1 0,-1 0 0,1 0-1,0 0 1,0-1 0,0 1 0,-1 0 0,1 0 0,0 0-1,0 0 1,0 1 0,-1-1 0,1 0 0,0 0 0,0 0 0,0 1-1,-1-1 1,1 0 0,0 1 0,-1-1 0,1 1 0,0-1-1,0 0 1,-1 1 0,1 0 0,-1-1 0,1 1 0,-1-1-1,1 1 1,-1 0 0,1-1 0,-1 1 0,1 0 0,-1 0 0,0-1-1,1 1 1,-1 0 0,0 0 0,0-1 0,0 1 0,0 0-1,0 0 1,0 1 0,5 32 130,-2-1-1,-2 1 1,-3 39 0,1-57-103,-29 403 229,28-392-293,2 4-164,0-31 192,0 0 0,0 0-1,0 0 1,0 0 0,0-1-1,0 1 1,0 0 0,1 0 0,-1 0-1,0 0 1,0 0 0,0-1-1,0 1 1,0 0 0,0 0 0,0 0-1,0 0 1,1 0 0,-1 0-1,0 0 1,0 0 0,0-1-1,0 1 1,0 0 0,1 0 0,-1 0-1,0 0 1,0 0 0,0 0-1,0 0 1,1 0 0,-1 0 0,0 0-1,0 0 1,0 0 0,0 0-1,0 0 1,1 0 0,-1 0-1,0 0 1,0 0 0,0 0 0,0 1-1,1-1 1,-1 0 0,0 0-1,0 0 1,0 0 0,0 0 0,0 0-1,0 0 1,1 0 0,-1 1-1,0-1 1,0 0 0,0 0-1,0 0 1,0 0 0,0 0 0,0 1-1,0-1 1,0 0 0,0 0-1,0 0 1,0 1 0,15-24-81,-1-1 0,-2 0 0,0-1 0,-2 0 0,10-35 1,23-52-34,-25 78 81,-18 34 36,0 0 1,0 0 0,0 0 0,0 0-1,0 1 1,0-1 0,0 0-1,0 0 1,0 0 0,0 0-1,0 0 1,1 0 0,-1 0 0,0 1-1,0-1 1,0 0 0,0 0-1,0 0 1,0 0 0,0 0-1,1 0 1,-1 0 0,0 0 0,0 0-1,0 0 1,0 0 0,0 0-1,0 0 1,1 0 0,-1 0-1,0 0 1,0 0 0,0 0 0,0 0-1,0 0 1,1 0 0,-1 0-1,0 0 1,0 0 0,0 0 0,0 0-1,0 0 1,0 0 0,1 0-1,-1 0 1,0 0 0,0-1-1,0 1 1,0 0 0,0 0 0,0 0-1,0 0 1,0 0 0,1 0-1,-1 5 20,-1 1 0,1 0-1,-1 0 1,0 0 0,0 0 0,0 0-1,-1-1 1,-2 7 0,-7 21 60,-51 238 249,49-213-309,32-98 1749,16-25-903</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E"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389693-96CF-42F0-B0A8-84A5E3B377B7}" type="datetimeFigureOut">
              <a:rPr lang="en-AE" smtClean="0"/>
              <a:t>21/02/2022</a:t>
            </a:fld>
            <a:endParaRPr lang="en-AE"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E"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E"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BCD1BD-CA91-4920-A25D-78FAC248EEAF}" type="slidenum">
              <a:rPr lang="en-AE" smtClean="0"/>
              <a:t>‹#›</a:t>
            </a:fld>
            <a:endParaRPr lang="en-AE" dirty="0"/>
          </a:p>
        </p:txBody>
      </p:sp>
    </p:spTree>
    <p:extLst>
      <p:ext uri="{BB962C8B-B14F-4D97-AF65-F5344CB8AC3E}">
        <p14:creationId xmlns:p14="http://schemas.microsoft.com/office/powerpoint/2010/main" val="839545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68481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6A7E99-C7F9-4E17-9DE1-2DE5BE56E43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82B49D4-4053-4F63-A558-4001DD598EB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FFCBBAF-16EC-4C02-8F9F-FF8A05AA8765}"/>
              </a:ext>
            </a:extLst>
          </p:cNvPr>
          <p:cNvSpPr>
            <a:spLocks noGrp="1"/>
          </p:cNvSpPr>
          <p:nvPr>
            <p:ph type="dt" sz="half" idx="10"/>
          </p:nvPr>
        </p:nvSpPr>
        <p:spPr/>
        <p:txBody>
          <a:bodyPr/>
          <a:lstStyle/>
          <a:p>
            <a:fld id="{CE1B0F28-CD9C-412E-A39A-35325D84B323}" type="datetimeFigureOut">
              <a:rPr lang="en-GB" smtClean="0"/>
              <a:t>21/02/2022</a:t>
            </a:fld>
            <a:endParaRPr lang="en-GB" dirty="0"/>
          </a:p>
        </p:txBody>
      </p:sp>
      <p:sp>
        <p:nvSpPr>
          <p:cNvPr id="5" name="Footer Placeholder 4">
            <a:extLst>
              <a:ext uri="{FF2B5EF4-FFF2-40B4-BE49-F238E27FC236}">
                <a16:creationId xmlns:a16="http://schemas.microsoft.com/office/drawing/2014/main" id="{AD056EF2-9B55-417E-9891-561DE16C8C6D}"/>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7405EC74-4CB4-439D-B566-3B4A5C575387}"/>
              </a:ext>
            </a:extLst>
          </p:cNvPr>
          <p:cNvSpPr>
            <a:spLocks noGrp="1"/>
          </p:cNvSpPr>
          <p:nvPr>
            <p:ph type="sldNum" sz="quarter" idx="12"/>
          </p:nvPr>
        </p:nvSpPr>
        <p:spPr/>
        <p:txBody>
          <a:bodyPr/>
          <a:lstStyle/>
          <a:p>
            <a:fld id="{2CA6030C-48CD-42EC-8259-7FF956611AEF}" type="slidenum">
              <a:rPr lang="en-GB" smtClean="0"/>
              <a:t>‹#›</a:t>
            </a:fld>
            <a:endParaRPr lang="en-GB" dirty="0"/>
          </a:p>
        </p:txBody>
      </p:sp>
    </p:spTree>
    <p:extLst>
      <p:ext uri="{BB962C8B-B14F-4D97-AF65-F5344CB8AC3E}">
        <p14:creationId xmlns:p14="http://schemas.microsoft.com/office/powerpoint/2010/main" val="13566662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7"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
            <a:extLst>
              <a:ext uri="{FF2B5EF4-FFF2-40B4-BE49-F238E27FC236}">
                <a16:creationId xmlns:a16="http://schemas.microsoft.com/office/drawing/2014/main" id="{C4526D14-8C1C-4F59-86BE-91206DD43FA7}"/>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28782" y="103850"/>
            <a:ext cx="2046487" cy="510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27" name="Group 1">
            <a:extLst>
              <a:ext uri="{FF2B5EF4-FFF2-40B4-BE49-F238E27FC236}">
                <a16:creationId xmlns:a16="http://schemas.microsoft.com/office/drawing/2014/main" id="{1881CCF3-1ADB-4F6B-A026-8480106664CB}"/>
              </a:ext>
            </a:extLst>
          </p:cNvPr>
          <p:cNvGrpSpPr>
            <a:grpSpLocks/>
          </p:cNvGrpSpPr>
          <p:nvPr userDrawn="1"/>
        </p:nvGrpSpPr>
        <p:grpSpPr bwMode="auto">
          <a:xfrm>
            <a:off x="1" y="6189785"/>
            <a:ext cx="2996418" cy="668216"/>
            <a:chOff x="0" y="5967413"/>
            <a:chExt cx="4114801" cy="890587"/>
          </a:xfrm>
        </p:grpSpPr>
        <p:pic>
          <p:nvPicPr>
            <p:cNvPr id="1028" name="Picture 5">
              <a:extLst>
                <a:ext uri="{FF2B5EF4-FFF2-40B4-BE49-F238E27FC236}">
                  <a16:creationId xmlns:a16="http://schemas.microsoft.com/office/drawing/2014/main" id="{24EAA7AB-A61C-406F-81F4-60BD6AD8EDAF}"/>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l="3645" t="77705" r="71329" b="4340"/>
            <a:stretch>
              <a:fillRect/>
            </a:stretch>
          </p:blipFill>
          <p:spPr bwMode="auto">
            <a:xfrm>
              <a:off x="0" y="5967413"/>
              <a:ext cx="2851265" cy="89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2" descr="A close up of a logo&#10;&#10;Description automatically generated">
              <a:extLst>
                <a:ext uri="{FF2B5EF4-FFF2-40B4-BE49-F238E27FC236}">
                  <a16:creationId xmlns:a16="http://schemas.microsoft.com/office/drawing/2014/main" id="{68FB0D2D-E07B-4DF2-BC05-15A268BB4AF9}"/>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2919500" y="6177852"/>
              <a:ext cx="1195301" cy="680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6" name="Picture 5">
            <a:extLst>
              <a:ext uri="{FF2B5EF4-FFF2-40B4-BE49-F238E27FC236}">
                <a16:creationId xmlns:a16="http://schemas.microsoft.com/office/drawing/2014/main" id="{1C39BCA6-A871-E54C-891D-A8538CAFF9B8}"/>
              </a:ext>
            </a:extLst>
          </p:cNvPr>
          <p:cNvPicPr>
            <a:picLocks noChangeAspect="1"/>
          </p:cNvPicPr>
          <p:nvPr userDrawn="1"/>
        </p:nvPicPr>
        <p:blipFill>
          <a:blip r:embed="rId7"/>
          <a:stretch>
            <a:fillRect/>
          </a:stretch>
        </p:blipFill>
        <p:spPr>
          <a:xfrm>
            <a:off x="3006269" y="6294782"/>
            <a:ext cx="863365" cy="461133"/>
          </a:xfrm>
          <a:prstGeom prst="rect">
            <a:avLst/>
          </a:prstGeom>
        </p:spPr>
      </p:pic>
    </p:spTree>
    <p:extLst>
      <p:ext uri="{BB962C8B-B14F-4D97-AF65-F5344CB8AC3E}">
        <p14:creationId xmlns:p14="http://schemas.microsoft.com/office/powerpoint/2010/main" val="3963439351"/>
      </p:ext>
    </p:extLst>
  </p:cSld>
  <p:clrMap bg1="lt1" tx1="dk1" bg2="lt2" tx2="dk2" accent1="accent1" accent2="accent2" accent3="accent3" accent4="accent4" accent5="accent5" accent6="accent6" hlink="hlink" folHlink="folHlink"/>
  <p:sldLayoutIdLst>
    <p:sldLayoutId id="2147483663" r:id="rId1"/>
    <p:sldLayoutId id="2147483664" r:id="rId2"/>
  </p:sldLayoutIdLst>
  <p:txStyles>
    <p:titleStyle>
      <a:lvl1pPr algn="l" rtl="0" eaLnBrk="0" fontAlgn="base" hangingPunct="0">
        <a:lnSpc>
          <a:spcPct val="90000"/>
        </a:lnSpc>
        <a:spcBef>
          <a:spcPct val="0"/>
        </a:spcBef>
        <a:spcAft>
          <a:spcPct val="0"/>
        </a:spcAft>
        <a:defRPr sz="6300" kern="1200">
          <a:solidFill>
            <a:schemeClr val="tx1"/>
          </a:solidFill>
          <a:latin typeface="+mj-lt"/>
          <a:ea typeface="+mj-ea"/>
          <a:cs typeface="+mj-cs"/>
        </a:defRPr>
      </a:lvl1pPr>
      <a:lvl2pPr algn="l" rtl="0" eaLnBrk="0" fontAlgn="base" hangingPunct="0">
        <a:lnSpc>
          <a:spcPct val="90000"/>
        </a:lnSpc>
        <a:spcBef>
          <a:spcPct val="0"/>
        </a:spcBef>
        <a:spcAft>
          <a:spcPct val="0"/>
        </a:spcAft>
        <a:defRPr sz="6300">
          <a:solidFill>
            <a:schemeClr val="tx1"/>
          </a:solidFill>
          <a:latin typeface="Calibri Light" charset="0"/>
        </a:defRPr>
      </a:lvl2pPr>
      <a:lvl3pPr algn="l" rtl="0" eaLnBrk="0" fontAlgn="base" hangingPunct="0">
        <a:lnSpc>
          <a:spcPct val="90000"/>
        </a:lnSpc>
        <a:spcBef>
          <a:spcPct val="0"/>
        </a:spcBef>
        <a:spcAft>
          <a:spcPct val="0"/>
        </a:spcAft>
        <a:defRPr sz="6300">
          <a:solidFill>
            <a:schemeClr val="tx1"/>
          </a:solidFill>
          <a:latin typeface="Calibri Light" charset="0"/>
        </a:defRPr>
      </a:lvl3pPr>
      <a:lvl4pPr algn="l" rtl="0" eaLnBrk="0" fontAlgn="base" hangingPunct="0">
        <a:lnSpc>
          <a:spcPct val="90000"/>
        </a:lnSpc>
        <a:spcBef>
          <a:spcPct val="0"/>
        </a:spcBef>
        <a:spcAft>
          <a:spcPct val="0"/>
        </a:spcAft>
        <a:defRPr sz="6300">
          <a:solidFill>
            <a:schemeClr val="tx1"/>
          </a:solidFill>
          <a:latin typeface="Calibri Light" charset="0"/>
        </a:defRPr>
      </a:lvl4pPr>
      <a:lvl5pPr algn="l" rtl="0" eaLnBrk="0" fontAlgn="base" hangingPunct="0">
        <a:lnSpc>
          <a:spcPct val="90000"/>
        </a:lnSpc>
        <a:spcBef>
          <a:spcPct val="0"/>
        </a:spcBef>
        <a:spcAft>
          <a:spcPct val="0"/>
        </a:spcAft>
        <a:defRPr sz="6300">
          <a:solidFill>
            <a:schemeClr val="tx1"/>
          </a:solidFill>
          <a:latin typeface="Calibri Light" charset="0"/>
        </a:defRPr>
      </a:lvl5pPr>
      <a:lvl6pPr marL="660380" algn="l" rtl="0" fontAlgn="base">
        <a:lnSpc>
          <a:spcPct val="90000"/>
        </a:lnSpc>
        <a:spcBef>
          <a:spcPct val="0"/>
        </a:spcBef>
        <a:spcAft>
          <a:spcPct val="0"/>
        </a:spcAft>
        <a:defRPr sz="6355">
          <a:solidFill>
            <a:schemeClr val="tx1"/>
          </a:solidFill>
          <a:latin typeface="Calibri Light" charset="0"/>
        </a:defRPr>
      </a:lvl6pPr>
      <a:lvl7pPr marL="1320759" algn="l" rtl="0" fontAlgn="base">
        <a:lnSpc>
          <a:spcPct val="90000"/>
        </a:lnSpc>
        <a:spcBef>
          <a:spcPct val="0"/>
        </a:spcBef>
        <a:spcAft>
          <a:spcPct val="0"/>
        </a:spcAft>
        <a:defRPr sz="6355">
          <a:solidFill>
            <a:schemeClr val="tx1"/>
          </a:solidFill>
          <a:latin typeface="Calibri Light" charset="0"/>
        </a:defRPr>
      </a:lvl7pPr>
      <a:lvl8pPr marL="1981139" algn="l" rtl="0" fontAlgn="base">
        <a:lnSpc>
          <a:spcPct val="90000"/>
        </a:lnSpc>
        <a:spcBef>
          <a:spcPct val="0"/>
        </a:spcBef>
        <a:spcAft>
          <a:spcPct val="0"/>
        </a:spcAft>
        <a:defRPr sz="6355">
          <a:solidFill>
            <a:schemeClr val="tx1"/>
          </a:solidFill>
          <a:latin typeface="Calibri Light" charset="0"/>
        </a:defRPr>
      </a:lvl8pPr>
      <a:lvl9pPr marL="2641519" algn="l" rtl="0" fontAlgn="base">
        <a:lnSpc>
          <a:spcPct val="90000"/>
        </a:lnSpc>
        <a:spcBef>
          <a:spcPct val="0"/>
        </a:spcBef>
        <a:spcAft>
          <a:spcPct val="0"/>
        </a:spcAft>
        <a:defRPr sz="6355">
          <a:solidFill>
            <a:schemeClr val="tx1"/>
          </a:solidFill>
          <a:latin typeface="Calibri Light" charset="0"/>
        </a:defRPr>
      </a:lvl9pPr>
    </p:titleStyle>
    <p:bodyStyle>
      <a:lvl1pPr marL="328613" indent="-328613" algn="l" rtl="0" eaLnBrk="0" fontAlgn="base" hangingPunct="0">
        <a:lnSpc>
          <a:spcPct val="90000"/>
        </a:lnSpc>
        <a:spcBef>
          <a:spcPts val="1450"/>
        </a:spcBef>
        <a:spcAft>
          <a:spcPct val="0"/>
        </a:spcAft>
        <a:buFont typeface="Arial" panose="020B0604020202020204" pitchFamily="34" charset="0"/>
        <a:buChar char="•"/>
        <a:defRPr sz="4000" kern="1200">
          <a:solidFill>
            <a:schemeClr val="tx1"/>
          </a:solidFill>
          <a:latin typeface="+mn-lt"/>
          <a:ea typeface="+mn-ea"/>
          <a:cs typeface="+mn-cs"/>
        </a:defRPr>
      </a:lvl1pPr>
      <a:lvl2pPr marL="989013" indent="-328613" algn="l" rtl="0" eaLnBrk="0" fontAlgn="base" hangingPunct="0">
        <a:lnSpc>
          <a:spcPct val="90000"/>
        </a:lnSpc>
        <a:spcBef>
          <a:spcPts val="725"/>
        </a:spcBef>
        <a:spcAft>
          <a:spcPct val="0"/>
        </a:spcAft>
        <a:buFont typeface="Arial" panose="020B0604020202020204" pitchFamily="34" charset="0"/>
        <a:buChar char="•"/>
        <a:defRPr sz="3400" kern="1200">
          <a:solidFill>
            <a:schemeClr val="tx1"/>
          </a:solidFill>
          <a:latin typeface="+mn-lt"/>
          <a:ea typeface="+mn-ea"/>
          <a:cs typeface="+mn-cs"/>
        </a:defRPr>
      </a:lvl2pPr>
      <a:lvl3pPr marL="1649413" indent="-328613" algn="l" rtl="0" eaLnBrk="0" fontAlgn="base" hangingPunct="0">
        <a:lnSpc>
          <a:spcPct val="90000"/>
        </a:lnSpc>
        <a:spcBef>
          <a:spcPts val="725"/>
        </a:spcBef>
        <a:spcAft>
          <a:spcPct val="0"/>
        </a:spcAft>
        <a:buFont typeface="Arial" panose="020B0604020202020204" pitchFamily="34" charset="0"/>
        <a:buChar char="•"/>
        <a:defRPr sz="2800" kern="1200">
          <a:solidFill>
            <a:schemeClr val="tx1"/>
          </a:solidFill>
          <a:latin typeface="+mn-lt"/>
          <a:ea typeface="+mn-ea"/>
          <a:cs typeface="+mn-cs"/>
        </a:defRPr>
      </a:lvl3pPr>
      <a:lvl4pPr marL="2309813" indent="-328613" algn="l" rtl="0" eaLnBrk="0" fontAlgn="base" hangingPunct="0">
        <a:lnSpc>
          <a:spcPct val="90000"/>
        </a:lnSpc>
        <a:spcBef>
          <a:spcPts val="725"/>
        </a:spcBef>
        <a:spcAft>
          <a:spcPct val="0"/>
        </a:spcAft>
        <a:buFont typeface="Arial" panose="020B0604020202020204" pitchFamily="34" charset="0"/>
        <a:buChar char="•"/>
        <a:defRPr kern="1200">
          <a:solidFill>
            <a:schemeClr val="tx1"/>
          </a:solidFill>
          <a:latin typeface="+mn-lt"/>
          <a:ea typeface="+mn-ea"/>
          <a:cs typeface="+mn-cs"/>
        </a:defRPr>
      </a:lvl4pPr>
      <a:lvl5pPr marL="2970213" indent="-328613" algn="l" rtl="0" eaLnBrk="0" fontAlgn="base" hangingPunct="0">
        <a:lnSpc>
          <a:spcPct val="90000"/>
        </a:lnSpc>
        <a:spcBef>
          <a:spcPts val="725"/>
        </a:spcBef>
        <a:spcAft>
          <a:spcPct val="0"/>
        </a:spcAft>
        <a:buFont typeface="Arial" panose="020B0604020202020204" pitchFamily="34" charset="0"/>
        <a:buChar char="•"/>
        <a:defRPr kern="1200">
          <a:solidFill>
            <a:schemeClr val="tx1"/>
          </a:solidFill>
          <a:latin typeface="+mn-lt"/>
          <a:ea typeface="+mn-ea"/>
          <a:cs typeface="+mn-cs"/>
        </a:defRPr>
      </a:lvl5pPr>
      <a:lvl6pPr marL="3632088" indent="-330190" algn="l" defTabSz="1320759" rtl="0" eaLnBrk="1" latinLnBrk="0" hangingPunct="1">
        <a:lnSpc>
          <a:spcPct val="90000"/>
        </a:lnSpc>
        <a:spcBef>
          <a:spcPts val="722"/>
        </a:spcBef>
        <a:buFont typeface="Arial"/>
        <a:buChar char="•"/>
        <a:defRPr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a:buChar char="•"/>
        <a:defRPr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a:buChar char="•"/>
        <a:defRPr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a:buChar char="•"/>
        <a:defRPr sz="2600" kern="1200">
          <a:solidFill>
            <a:schemeClr val="tx1"/>
          </a:solidFill>
          <a:latin typeface="+mn-lt"/>
          <a:ea typeface="+mn-ea"/>
          <a:cs typeface="+mn-cs"/>
        </a:defRPr>
      </a:lvl9pPr>
    </p:bodyStyle>
    <p:otherStyle>
      <a:defPPr>
        <a:defRPr lang="en-US"/>
      </a:defPPr>
      <a:lvl1pPr marL="0" algn="l" defTabSz="1320759" rtl="0" eaLnBrk="1" latinLnBrk="0" hangingPunct="1">
        <a:defRPr sz="2600" kern="1200">
          <a:solidFill>
            <a:schemeClr val="tx1"/>
          </a:solidFill>
          <a:latin typeface="+mn-lt"/>
          <a:ea typeface="+mn-ea"/>
          <a:cs typeface="+mn-cs"/>
        </a:defRPr>
      </a:lvl1pPr>
      <a:lvl2pPr marL="660380" algn="l" defTabSz="1320759" rtl="0" eaLnBrk="1" latinLnBrk="0" hangingPunct="1">
        <a:defRPr sz="2600" kern="1200">
          <a:solidFill>
            <a:schemeClr val="tx1"/>
          </a:solidFill>
          <a:latin typeface="+mn-lt"/>
          <a:ea typeface="+mn-ea"/>
          <a:cs typeface="+mn-cs"/>
        </a:defRPr>
      </a:lvl2pPr>
      <a:lvl3pPr marL="1320759" algn="l" defTabSz="1320759" rtl="0" eaLnBrk="1" latinLnBrk="0" hangingPunct="1">
        <a:defRPr sz="2600" kern="1200">
          <a:solidFill>
            <a:schemeClr val="tx1"/>
          </a:solidFill>
          <a:latin typeface="+mn-lt"/>
          <a:ea typeface="+mn-ea"/>
          <a:cs typeface="+mn-cs"/>
        </a:defRPr>
      </a:lvl3pPr>
      <a:lvl4pPr marL="1981139" algn="l" defTabSz="1320759" rtl="0" eaLnBrk="1" latinLnBrk="0" hangingPunct="1">
        <a:defRPr sz="2600" kern="1200">
          <a:solidFill>
            <a:schemeClr val="tx1"/>
          </a:solidFill>
          <a:latin typeface="+mn-lt"/>
          <a:ea typeface="+mn-ea"/>
          <a:cs typeface="+mn-cs"/>
        </a:defRPr>
      </a:lvl4pPr>
      <a:lvl5pPr marL="2641519" algn="l" defTabSz="1320759" rtl="0" eaLnBrk="1" latinLnBrk="0" hangingPunct="1">
        <a:defRPr sz="2600" kern="1200">
          <a:solidFill>
            <a:schemeClr val="tx1"/>
          </a:solidFill>
          <a:latin typeface="+mn-lt"/>
          <a:ea typeface="+mn-ea"/>
          <a:cs typeface="+mn-cs"/>
        </a:defRPr>
      </a:lvl5pPr>
      <a:lvl6pPr marL="3301898" algn="l" defTabSz="1320759" rtl="0" eaLnBrk="1" latinLnBrk="0" hangingPunct="1">
        <a:defRPr sz="2600" kern="1200">
          <a:solidFill>
            <a:schemeClr val="tx1"/>
          </a:solidFill>
          <a:latin typeface="+mn-lt"/>
          <a:ea typeface="+mn-ea"/>
          <a:cs typeface="+mn-cs"/>
        </a:defRPr>
      </a:lvl6pPr>
      <a:lvl7pPr marL="3962278" algn="l" defTabSz="1320759" rtl="0" eaLnBrk="1" latinLnBrk="0" hangingPunct="1">
        <a:defRPr sz="2600" kern="1200">
          <a:solidFill>
            <a:schemeClr val="tx1"/>
          </a:solidFill>
          <a:latin typeface="+mn-lt"/>
          <a:ea typeface="+mn-ea"/>
          <a:cs typeface="+mn-cs"/>
        </a:defRPr>
      </a:lvl7pPr>
      <a:lvl8pPr marL="4622658" algn="l" defTabSz="1320759" rtl="0" eaLnBrk="1" latinLnBrk="0" hangingPunct="1">
        <a:defRPr sz="2600" kern="1200">
          <a:solidFill>
            <a:schemeClr val="tx1"/>
          </a:solidFill>
          <a:latin typeface="+mn-lt"/>
          <a:ea typeface="+mn-ea"/>
          <a:cs typeface="+mn-cs"/>
        </a:defRPr>
      </a:lvl8pPr>
      <a:lvl9pPr marL="5283037" algn="l" defTabSz="1320759" rtl="0" eaLnBrk="1" latinLnBrk="0" hangingPunct="1">
        <a:defRPr sz="2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microsoft.com/office/2018/10/relationships/comments" Target="../comments/modernComment_131_4CCE4ECA.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3.png"/><Relationship Id="rId2" Type="http://schemas.microsoft.com/office/2018/10/relationships/comments" Target="../comments/modernComment_13C_B41716FE.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microsoft.com/office/2018/10/relationships/comments" Target="../comments/modernComment_136_6982C40D.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8" Type="http://schemas.openxmlformats.org/officeDocument/2006/relationships/hyperlink" Target="https://taaleem.sharepoint.com/:b:/r/sites/JBSStaff/Shared%20Documents/Secondary%20School%20Folder/Academic%20Year%202021_2022/Pastoral/Reflection%20Forms/JBS%20Student%20Reflection%20Form%20x%202.pdf?csf=1&amp;web=1&amp;e=8hrX3o" TargetMode="External"/><Relationship Id="rId3" Type="http://schemas.openxmlformats.org/officeDocument/2006/relationships/image" Target="../media/image6.png"/><Relationship Id="rId7" Type="http://schemas.openxmlformats.org/officeDocument/2006/relationships/hyperlink" Target="https://taaleem.sharepoint.com/:b:/r/sites/JBSStaff/Shared%20Documents/Secondary%20School%20Folder/Academic%20Year%202021_2022/Pastoral/Reflection%20Forms/Student%20Reflection%20Form%20x%201.pdf?csf=1&amp;web=1&amp;e=Zj7dwA" TargetMode="External"/><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hyperlink" Target="https://taaleem.sharepoint.com/:b:/r/sites/JBSStaff/Shared%20Documents/Secondary%20School%20Folder/Academic%20Year%202021_2022/Pastoral/Behaviour%20Flow%20Chart/Behaviour%20Flow%20Chart.pdf?csf=1&amp;web=1&amp;e=OUeoHT" TargetMode="External"/><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hyperlink" Target="https://taaleem.sharepoint.com/:f:/r/sites/JBSStaff/Shared%20Documents/Secondary%20School%20Folder/Academic%20Year%202021_2022/Pastoral/4Rs%20Improvement%20Plan?csf=1&amp;web=1&amp;e=dYAgFh"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hyperlink" Target="https://taaleem.sharepoint.com/:f:/r/sites/JBSStaff/Shared%20Documents/JBS%20Secondary/Academic%20Year%202021_2022/Pastoral?csf=1&amp;web=1&amp;e=USwTqj" TargetMode="External"/><Relationship Id="rId5" Type="http://schemas.openxmlformats.org/officeDocument/2006/relationships/image" Target="../media/image8.png"/><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customXml" Target="../ink/ink1.xml"/><Relationship Id="rId12" Type="http://schemas.openxmlformats.org/officeDocument/2006/relationships/image" Target="../media/image12.png"/><Relationship Id="rId2" Type="http://schemas.microsoft.com/office/2018/10/relationships/comments" Target="../comments/modernComment_12C_6D066D57.xml"/><Relationship Id="rId1" Type="http://schemas.openxmlformats.org/officeDocument/2006/relationships/slideLayout" Target="../slideLayouts/slideLayout1.xml"/><Relationship Id="rId6" Type="http://schemas.openxmlformats.org/officeDocument/2006/relationships/image" Target="../media/image8.png"/><Relationship Id="rId11" Type="http://schemas.openxmlformats.org/officeDocument/2006/relationships/image" Target="../media/image130.png"/><Relationship Id="rId5" Type="http://schemas.openxmlformats.org/officeDocument/2006/relationships/image" Target="../media/image7.png"/><Relationship Id="rId10" Type="http://schemas.openxmlformats.org/officeDocument/2006/relationships/customXml" Target="../ink/ink2.xml"/><Relationship Id="rId4" Type="http://schemas.openxmlformats.org/officeDocument/2006/relationships/image" Target="../media/image6.png"/><Relationship Id="rId9" Type="http://schemas.openxmlformats.org/officeDocument/2006/relationships/image" Target="../media/image120.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con&#10;&#10;Description automatically generated">
            <a:extLst>
              <a:ext uri="{FF2B5EF4-FFF2-40B4-BE49-F238E27FC236}">
                <a16:creationId xmlns:a16="http://schemas.microsoft.com/office/drawing/2014/main" id="{DCB567E0-E33C-B649-9974-AFE0744A3B45}"/>
              </a:ext>
            </a:extLst>
          </p:cNvPr>
          <p:cNvPicPr/>
          <p:nvPr/>
        </p:nvPicPr>
        <p:blipFill rotWithShape="1">
          <a:blip r:embed="rId2">
            <a:extLst>
              <a:ext uri="{28A0092B-C50C-407E-A947-70E740481C1C}">
                <a14:useLocalDpi xmlns:a14="http://schemas.microsoft.com/office/drawing/2010/main" val="0"/>
              </a:ext>
            </a:extLst>
          </a:blip>
          <a:srcRect r="6" b="4207"/>
          <a:stretch/>
        </p:blipFill>
        <p:spPr>
          <a:xfrm>
            <a:off x="11401817" y="5206725"/>
            <a:ext cx="698034" cy="696954"/>
          </a:xfrm>
          <a:prstGeom prst="rect">
            <a:avLst/>
          </a:prstGeom>
        </p:spPr>
      </p:pic>
      <p:pic>
        <p:nvPicPr>
          <p:cNvPr id="5" name="Picture 4" descr="Icon&#10;&#10;Description automatically generated">
            <a:extLst>
              <a:ext uri="{FF2B5EF4-FFF2-40B4-BE49-F238E27FC236}">
                <a16:creationId xmlns:a16="http://schemas.microsoft.com/office/drawing/2014/main" id="{2EBC3E82-B9E4-8A43-8174-F7672C398193}"/>
              </a:ext>
            </a:extLst>
          </p:cNvPr>
          <p:cNvPicPr/>
          <p:nvPr/>
        </p:nvPicPr>
        <p:blipFill rotWithShape="1">
          <a:blip r:embed="rId3">
            <a:extLst>
              <a:ext uri="{28A0092B-C50C-407E-A947-70E740481C1C}">
                <a14:useLocalDpi xmlns:a14="http://schemas.microsoft.com/office/drawing/2010/main" val="0"/>
              </a:ext>
            </a:extLst>
          </a:blip>
          <a:srcRect t="469" r="6" b="6"/>
          <a:stretch/>
        </p:blipFill>
        <p:spPr>
          <a:xfrm>
            <a:off x="11276138" y="2341169"/>
            <a:ext cx="915862" cy="895250"/>
          </a:xfrm>
          <a:prstGeom prst="rect">
            <a:avLst/>
          </a:prstGeom>
        </p:spPr>
      </p:pic>
      <p:pic>
        <p:nvPicPr>
          <p:cNvPr id="6" name="Picture 5">
            <a:extLst>
              <a:ext uri="{FF2B5EF4-FFF2-40B4-BE49-F238E27FC236}">
                <a16:creationId xmlns:a16="http://schemas.microsoft.com/office/drawing/2014/main" id="{259967FE-1E09-E142-B9ED-1FF6CC6E45DE}"/>
              </a:ext>
            </a:extLst>
          </p:cNvPr>
          <p:cNvPicPr/>
          <p:nvPr/>
        </p:nvPicPr>
        <p:blipFill rotWithShape="1">
          <a:blip r:embed="rId4">
            <a:extLst>
              <a:ext uri="{28A0092B-C50C-407E-A947-70E740481C1C}">
                <a14:useLocalDpi xmlns:a14="http://schemas.microsoft.com/office/drawing/2010/main" val="0"/>
              </a:ext>
            </a:extLst>
          </a:blip>
          <a:srcRect t="4681" r="-3" b="-3"/>
          <a:stretch/>
        </p:blipFill>
        <p:spPr>
          <a:xfrm>
            <a:off x="11336558" y="3359743"/>
            <a:ext cx="856600" cy="830998"/>
          </a:xfrm>
          <a:prstGeom prst="rect">
            <a:avLst/>
          </a:prstGeom>
        </p:spPr>
      </p:pic>
      <p:pic>
        <p:nvPicPr>
          <p:cNvPr id="7" name="Picture 6" descr="Diagram&#10;&#10;Description automatically generated with low confidence">
            <a:extLst>
              <a:ext uri="{FF2B5EF4-FFF2-40B4-BE49-F238E27FC236}">
                <a16:creationId xmlns:a16="http://schemas.microsoft.com/office/drawing/2014/main" id="{C9821B84-A205-1D4E-A354-E9022A105A3E}"/>
              </a:ext>
            </a:extLst>
          </p:cNvPr>
          <p:cNvPicPr/>
          <p:nvPr/>
        </p:nvPicPr>
        <p:blipFill rotWithShape="1">
          <a:blip r:embed="rId5">
            <a:extLst>
              <a:ext uri="{28A0092B-C50C-407E-A947-70E740481C1C}">
                <a14:useLocalDpi xmlns:a14="http://schemas.microsoft.com/office/drawing/2010/main" val="0"/>
              </a:ext>
            </a:extLst>
          </a:blip>
          <a:srcRect l="4598" r="2012" b="6"/>
          <a:stretch/>
        </p:blipFill>
        <p:spPr>
          <a:xfrm>
            <a:off x="11336558" y="4252403"/>
            <a:ext cx="828551" cy="830998"/>
          </a:xfrm>
          <a:prstGeom prst="rect">
            <a:avLst/>
          </a:prstGeom>
        </p:spPr>
      </p:pic>
      <p:sp>
        <p:nvSpPr>
          <p:cNvPr id="3" name="TextBox 2">
            <a:extLst>
              <a:ext uri="{FF2B5EF4-FFF2-40B4-BE49-F238E27FC236}">
                <a16:creationId xmlns:a16="http://schemas.microsoft.com/office/drawing/2014/main" id="{885F3509-5A39-4356-ADC5-CC72ECA8EA9C}"/>
              </a:ext>
            </a:extLst>
          </p:cNvPr>
          <p:cNvSpPr txBox="1"/>
          <p:nvPr/>
        </p:nvSpPr>
        <p:spPr>
          <a:xfrm>
            <a:off x="1845426" y="2698024"/>
            <a:ext cx="7955280" cy="1077218"/>
          </a:xfrm>
          <a:prstGeom prst="rect">
            <a:avLst/>
          </a:prstGeom>
          <a:noFill/>
        </p:spPr>
        <p:txBody>
          <a:bodyPr wrap="square" rtlCol="0">
            <a:spAutoFit/>
          </a:bodyPr>
          <a:lstStyle/>
          <a:p>
            <a:pPr algn="ctr"/>
            <a:r>
              <a:rPr lang="en-GB" sz="3200" dirty="0"/>
              <a:t>Instilling the 4 R’s to Increase Positive Behaviour</a:t>
            </a:r>
            <a:endParaRPr lang="en-AE" sz="3200" dirty="0"/>
          </a:p>
        </p:txBody>
      </p:sp>
    </p:spTree>
    <p:extLst>
      <p:ext uri="{BB962C8B-B14F-4D97-AF65-F5344CB8AC3E}">
        <p14:creationId xmlns:p14="http://schemas.microsoft.com/office/powerpoint/2010/main" val="17101813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con&#10;&#10;Description automatically generated">
            <a:extLst>
              <a:ext uri="{FF2B5EF4-FFF2-40B4-BE49-F238E27FC236}">
                <a16:creationId xmlns:a16="http://schemas.microsoft.com/office/drawing/2014/main" id="{DCB567E0-E33C-B649-9974-AFE0744A3B45}"/>
              </a:ext>
            </a:extLst>
          </p:cNvPr>
          <p:cNvPicPr/>
          <p:nvPr/>
        </p:nvPicPr>
        <p:blipFill rotWithShape="1">
          <a:blip r:embed="rId2">
            <a:extLst>
              <a:ext uri="{28A0092B-C50C-407E-A947-70E740481C1C}">
                <a14:useLocalDpi xmlns:a14="http://schemas.microsoft.com/office/drawing/2010/main" val="0"/>
              </a:ext>
            </a:extLst>
          </a:blip>
          <a:srcRect r="6" b="4207"/>
          <a:stretch/>
        </p:blipFill>
        <p:spPr>
          <a:xfrm>
            <a:off x="11401817" y="5206725"/>
            <a:ext cx="698034" cy="696954"/>
          </a:xfrm>
          <a:prstGeom prst="rect">
            <a:avLst/>
          </a:prstGeom>
        </p:spPr>
      </p:pic>
      <p:pic>
        <p:nvPicPr>
          <p:cNvPr id="5" name="Picture 4" descr="Icon&#10;&#10;Description automatically generated">
            <a:extLst>
              <a:ext uri="{FF2B5EF4-FFF2-40B4-BE49-F238E27FC236}">
                <a16:creationId xmlns:a16="http://schemas.microsoft.com/office/drawing/2014/main" id="{2EBC3E82-B9E4-8A43-8174-F7672C398193}"/>
              </a:ext>
            </a:extLst>
          </p:cNvPr>
          <p:cNvPicPr/>
          <p:nvPr/>
        </p:nvPicPr>
        <p:blipFill rotWithShape="1">
          <a:blip r:embed="rId3">
            <a:extLst>
              <a:ext uri="{28A0092B-C50C-407E-A947-70E740481C1C}">
                <a14:useLocalDpi xmlns:a14="http://schemas.microsoft.com/office/drawing/2010/main" val="0"/>
              </a:ext>
            </a:extLst>
          </a:blip>
          <a:srcRect t="469" r="6" b="6"/>
          <a:stretch/>
        </p:blipFill>
        <p:spPr>
          <a:xfrm>
            <a:off x="11276138" y="2341169"/>
            <a:ext cx="915862" cy="895250"/>
          </a:xfrm>
          <a:prstGeom prst="rect">
            <a:avLst/>
          </a:prstGeom>
        </p:spPr>
      </p:pic>
      <p:pic>
        <p:nvPicPr>
          <p:cNvPr id="6" name="Picture 5">
            <a:extLst>
              <a:ext uri="{FF2B5EF4-FFF2-40B4-BE49-F238E27FC236}">
                <a16:creationId xmlns:a16="http://schemas.microsoft.com/office/drawing/2014/main" id="{259967FE-1E09-E142-B9ED-1FF6CC6E45DE}"/>
              </a:ext>
            </a:extLst>
          </p:cNvPr>
          <p:cNvPicPr/>
          <p:nvPr/>
        </p:nvPicPr>
        <p:blipFill rotWithShape="1">
          <a:blip r:embed="rId4">
            <a:extLst>
              <a:ext uri="{28A0092B-C50C-407E-A947-70E740481C1C}">
                <a14:useLocalDpi xmlns:a14="http://schemas.microsoft.com/office/drawing/2010/main" val="0"/>
              </a:ext>
            </a:extLst>
          </a:blip>
          <a:srcRect t="4681" r="-3" b="-3"/>
          <a:stretch/>
        </p:blipFill>
        <p:spPr>
          <a:xfrm>
            <a:off x="11336558" y="3359743"/>
            <a:ext cx="856600" cy="830998"/>
          </a:xfrm>
          <a:prstGeom prst="rect">
            <a:avLst/>
          </a:prstGeom>
        </p:spPr>
      </p:pic>
      <p:pic>
        <p:nvPicPr>
          <p:cNvPr id="7" name="Picture 6" descr="Diagram&#10;&#10;Description automatically generated with low confidence">
            <a:extLst>
              <a:ext uri="{FF2B5EF4-FFF2-40B4-BE49-F238E27FC236}">
                <a16:creationId xmlns:a16="http://schemas.microsoft.com/office/drawing/2014/main" id="{C9821B84-A205-1D4E-A354-E9022A105A3E}"/>
              </a:ext>
            </a:extLst>
          </p:cNvPr>
          <p:cNvPicPr/>
          <p:nvPr/>
        </p:nvPicPr>
        <p:blipFill rotWithShape="1">
          <a:blip r:embed="rId5">
            <a:extLst>
              <a:ext uri="{28A0092B-C50C-407E-A947-70E740481C1C}">
                <a14:useLocalDpi xmlns:a14="http://schemas.microsoft.com/office/drawing/2010/main" val="0"/>
              </a:ext>
            </a:extLst>
          </a:blip>
          <a:srcRect l="4598" r="2012" b="6"/>
          <a:stretch/>
        </p:blipFill>
        <p:spPr>
          <a:xfrm>
            <a:off x="11336558" y="4252403"/>
            <a:ext cx="828551" cy="830998"/>
          </a:xfrm>
          <a:prstGeom prst="rect">
            <a:avLst/>
          </a:prstGeom>
        </p:spPr>
      </p:pic>
      <p:sp>
        <p:nvSpPr>
          <p:cNvPr id="8" name="TextBox 7">
            <a:extLst>
              <a:ext uri="{FF2B5EF4-FFF2-40B4-BE49-F238E27FC236}">
                <a16:creationId xmlns:a16="http://schemas.microsoft.com/office/drawing/2014/main" id="{5CC98FB7-417F-421E-A171-1ECD983E8085}"/>
              </a:ext>
            </a:extLst>
          </p:cNvPr>
          <p:cNvSpPr txBox="1"/>
          <p:nvPr/>
        </p:nvSpPr>
        <p:spPr>
          <a:xfrm>
            <a:off x="734683" y="889843"/>
            <a:ext cx="9847420" cy="5447645"/>
          </a:xfrm>
          <a:prstGeom prst="rect">
            <a:avLst/>
          </a:prstGeom>
          <a:noFill/>
        </p:spPr>
        <p:txBody>
          <a:bodyPr wrap="square" rtlCol="0">
            <a:spAutoFit/>
          </a:bodyPr>
          <a:lstStyle/>
          <a:p>
            <a:pPr algn="ctr"/>
            <a:r>
              <a:rPr lang="en-US" sz="3600" dirty="0">
                <a:solidFill>
                  <a:srgbClr val="00B0F0"/>
                </a:solidFill>
              </a:rPr>
              <a:t>Teachers should take ownership of all issues that occur within their lessons, duties and ECA’s</a:t>
            </a:r>
          </a:p>
          <a:p>
            <a:pPr algn="ctr"/>
            <a:endParaRPr lang="en-US" sz="3600" dirty="0">
              <a:solidFill>
                <a:srgbClr val="00B0F0"/>
              </a:solidFill>
            </a:endParaRPr>
          </a:p>
          <a:p>
            <a:pPr algn="ctr"/>
            <a:endParaRPr lang="en-US" sz="2400" dirty="0"/>
          </a:p>
          <a:p>
            <a:pPr marL="457200" indent="-457200">
              <a:buAutoNum type="arabicPeriod"/>
            </a:pPr>
            <a:r>
              <a:rPr lang="en-US" sz="2400" dirty="0"/>
              <a:t>First time - Benefit of the doubt, ensuring you have acknowledged and addressed the matter </a:t>
            </a:r>
            <a:endParaRPr lang="en-US" sz="2400" dirty="0">
              <a:solidFill>
                <a:srgbClr val="002060"/>
              </a:solidFill>
            </a:endParaRPr>
          </a:p>
          <a:p>
            <a:endParaRPr lang="en-US" sz="2400" dirty="0"/>
          </a:p>
          <a:p>
            <a:pPr marL="457200" indent="-457200">
              <a:buAutoNum type="arabicPeriod"/>
            </a:pPr>
            <a:r>
              <a:rPr lang="en-US" sz="2400" dirty="0"/>
              <a:t>Second time - Verbal Warning</a:t>
            </a:r>
          </a:p>
          <a:p>
            <a:pPr marL="457200" indent="-457200">
              <a:buAutoNum type="arabicPeriod"/>
            </a:pPr>
            <a:endParaRPr lang="en-US" sz="2400" dirty="0"/>
          </a:p>
          <a:p>
            <a:pPr marL="457200" indent="-457200">
              <a:buAutoNum type="arabicPeriod"/>
            </a:pPr>
            <a:r>
              <a:rPr lang="en-US" sz="2400" dirty="0"/>
              <a:t>Third time - Log on CPOMS and email home (ensuring grade leader and subject leader are alerted/cc-ed into contact)</a:t>
            </a:r>
          </a:p>
          <a:p>
            <a:pPr algn="ctr"/>
            <a:endParaRPr lang="en-US" sz="2400" dirty="0"/>
          </a:p>
          <a:p>
            <a:pPr algn="ctr"/>
            <a:endParaRPr lang="en-GB" sz="2400" dirty="0"/>
          </a:p>
        </p:txBody>
      </p:sp>
    </p:spTree>
    <p:extLst>
      <p:ext uri="{BB962C8B-B14F-4D97-AF65-F5344CB8AC3E}">
        <p14:creationId xmlns:p14="http://schemas.microsoft.com/office/powerpoint/2010/main" val="21622140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con&#10;&#10;Description automatically generated">
            <a:extLst>
              <a:ext uri="{FF2B5EF4-FFF2-40B4-BE49-F238E27FC236}">
                <a16:creationId xmlns:a16="http://schemas.microsoft.com/office/drawing/2014/main" id="{DCB567E0-E33C-B649-9974-AFE0744A3B45}"/>
              </a:ext>
            </a:extLst>
          </p:cNvPr>
          <p:cNvPicPr/>
          <p:nvPr/>
        </p:nvPicPr>
        <p:blipFill rotWithShape="1">
          <a:blip r:embed="rId2">
            <a:extLst>
              <a:ext uri="{28A0092B-C50C-407E-A947-70E740481C1C}">
                <a14:useLocalDpi xmlns:a14="http://schemas.microsoft.com/office/drawing/2010/main" val="0"/>
              </a:ext>
            </a:extLst>
          </a:blip>
          <a:srcRect r="6" b="4207"/>
          <a:stretch/>
        </p:blipFill>
        <p:spPr>
          <a:xfrm>
            <a:off x="11401817" y="5206725"/>
            <a:ext cx="698034" cy="696954"/>
          </a:xfrm>
          <a:prstGeom prst="rect">
            <a:avLst/>
          </a:prstGeom>
        </p:spPr>
      </p:pic>
      <p:pic>
        <p:nvPicPr>
          <p:cNvPr id="5" name="Picture 4" descr="Icon&#10;&#10;Description automatically generated">
            <a:extLst>
              <a:ext uri="{FF2B5EF4-FFF2-40B4-BE49-F238E27FC236}">
                <a16:creationId xmlns:a16="http://schemas.microsoft.com/office/drawing/2014/main" id="{2EBC3E82-B9E4-8A43-8174-F7672C398193}"/>
              </a:ext>
            </a:extLst>
          </p:cNvPr>
          <p:cNvPicPr/>
          <p:nvPr/>
        </p:nvPicPr>
        <p:blipFill rotWithShape="1">
          <a:blip r:embed="rId3">
            <a:extLst>
              <a:ext uri="{28A0092B-C50C-407E-A947-70E740481C1C}">
                <a14:useLocalDpi xmlns:a14="http://schemas.microsoft.com/office/drawing/2010/main" val="0"/>
              </a:ext>
            </a:extLst>
          </a:blip>
          <a:srcRect t="469" r="6" b="6"/>
          <a:stretch/>
        </p:blipFill>
        <p:spPr>
          <a:xfrm>
            <a:off x="11276138" y="2341169"/>
            <a:ext cx="915862" cy="895250"/>
          </a:xfrm>
          <a:prstGeom prst="rect">
            <a:avLst/>
          </a:prstGeom>
        </p:spPr>
      </p:pic>
      <p:pic>
        <p:nvPicPr>
          <p:cNvPr id="6" name="Picture 5">
            <a:extLst>
              <a:ext uri="{FF2B5EF4-FFF2-40B4-BE49-F238E27FC236}">
                <a16:creationId xmlns:a16="http://schemas.microsoft.com/office/drawing/2014/main" id="{259967FE-1E09-E142-B9ED-1FF6CC6E45DE}"/>
              </a:ext>
            </a:extLst>
          </p:cNvPr>
          <p:cNvPicPr/>
          <p:nvPr/>
        </p:nvPicPr>
        <p:blipFill rotWithShape="1">
          <a:blip r:embed="rId4">
            <a:extLst>
              <a:ext uri="{28A0092B-C50C-407E-A947-70E740481C1C}">
                <a14:useLocalDpi xmlns:a14="http://schemas.microsoft.com/office/drawing/2010/main" val="0"/>
              </a:ext>
            </a:extLst>
          </a:blip>
          <a:srcRect t="4681" r="-3" b="-3"/>
          <a:stretch/>
        </p:blipFill>
        <p:spPr>
          <a:xfrm>
            <a:off x="11336558" y="3359743"/>
            <a:ext cx="856600" cy="830998"/>
          </a:xfrm>
          <a:prstGeom prst="rect">
            <a:avLst/>
          </a:prstGeom>
        </p:spPr>
      </p:pic>
      <p:pic>
        <p:nvPicPr>
          <p:cNvPr id="7" name="Picture 6" descr="Diagram&#10;&#10;Description automatically generated with low confidence">
            <a:extLst>
              <a:ext uri="{FF2B5EF4-FFF2-40B4-BE49-F238E27FC236}">
                <a16:creationId xmlns:a16="http://schemas.microsoft.com/office/drawing/2014/main" id="{C9821B84-A205-1D4E-A354-E9022A105A3E}"/>
              </a:ext>
            </a:extLst>
          </p:cNvPr>
          <p:cNvPicPr/>
          <p:nvPr/>
        </p:nvPicPr>
        <p:blipFill rotWithShape="1">
          <a:blip r:embed="rId5">
            <a:extLst>
              <a:ext uri="{28A0092B-C50C-407E-A947-70E740481C1C}">
                <a14:useLocalDpi xmlns:a14="http://schemas.microsoft.com/office/drawing/2010/main" val="0"/>
              </a:ext>
            </a:extLst>
          </a:blip>
          <a:srcRect l="4598" r="2012" b="6"/>
          <a:stretch/>
        </p:blipFill>
        <p:spPr>
          <a:xfrm>
            <a:off x="11336558" y="4252403"/>
            <a:ext cx="828551" cy="830998"/>
          </a:xfrm>
          <a:prstGeom prst="rect">
            <a:avLst/>
          </a:prstGeom>
        </p:spPr>
      </p:pic>
      <p:sp>
        <p:nvSpPr>
          <p:cNvPr id="8" name="TextBox 7">
            <a:extLst>
              <a:ext uri="{FF2B5EF4-FFF2-40B4-BE49-F238E27FC236}">
                <a16:creationId xmlns:a16="http://schemas.microsoft.com/office/drawing/2014/main" id="{5AB198A3-067E-4BC9-A373-472ABFB98BB7}"/>
              </a:ext>
            </a:extLst>
          </p:cNvPr>
          <p:cNvSpPr txBox="1"/>
          <p:nvPr/>
        </p:nvSpPr>
        <p:spPr>
          <a:xfrm>
            <a:off x="776245" y="797716"/>
            <a:ext cx="9988737" cy="5262979"/>
          </a:xfrm>
          <a:prstGeom prst="rect">
            <a:avLst/>
          </a:prstGeom>
          <a:noFill/>
        </p:spPr>
        <p:txBody>
          <a:bodyPr wrap="square" rtlCol="0">
            <a:spAutoFit/>
          </a:bodyPr>
          <a:lstStyle/>
          <a:p>
            <a:pPr algn="ctr"/>
            <a:r>
              <a:rPr lang="en-US" sz="3600" dirty="0">
                <a:solidFill>
                  <a:srgbClr val="92D050"/>
                </a:solidFill>
              </a:rPr>
              <a:t>Who will follow up?</a:t>
            </a:r>
          </a:p>
          <a:p>
            <a:pPr algn="ctr"/>
            <a:endParaRPr lang="en-US" sz="3600" dirty="0">
              <a:solidFill>
                <a:srgbClr val="92D050"/>
              </a:solidFill>
            </a:endParaRPr>
          </a:p>
          <a:p>
            <a:pPr algn="ctr"/>
            <a:endParaRPr lang="en-US" sz="2400" dirty="0"/>
          </a:p>
          <a:p>
            <a:pPr marL="342900" indent="-342900">
              <a:buFont typeface="Arial" panose="020B0604020202020204" pitchFamily="34" charset="0"/>
              <a:buChar char="•"/>
            </a:pPr>
            <a:r>
              <a:rPr lang="en-US" sz="2400" dirty="0"/>
              <a:t>Subject leaders will follow up regarding incidents that occur within their subject area (keeping grade leaders informed and adding action to CPOMS)</a:t>
            </a:r>
          </a:p>
          <a:p>
            <a:pPr marL="457200" indent="-457200">
              <a:buAutoNum type="arabicPeriod"/>
            </a:pPr>
            <a:endParaRPr lang="en-US" sz="2400" dirty="0"/>
          </a:p>
          <a:p>
            <a:pPr marL="342900" indent="-342900">
              <a:buFont typeface="Arial" panose="020B0604020202020204" pitchFamily="34" charset="0"/>
              <a:buChar char="•"/>
            </a:pPr>
            <a:r>
              <a:rPr lang="en-US" sz="2400" dirty="0"/>
              <a:t>Grade leaders will follow up regarding incidents outside of the classroom or across multiple subject areas</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Members of SecLT will do further follow up if required after this stage</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endParaRPr lang="en-US" sz="2400" dirty="0"/>
          </a:p>
          <a:p>
            <a:pPr algn="ctr"/>
            <a:endParaRPr lang="en-GB" sz="2400" dirty="0"/>
          </a:p>
        </p:txBody>
      </p:sp>
    </p:spTree>
    <p:extLst>
      <p:ext uri="{BB962C8B-B14F-4D97-AF65-F5344CB8AC3E}">
        <p14:creationId xmlns:p14="http://schemas.microsoft.com/office/powerpoint/2010/main" val="21727102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con&#10;&#10;Description automatically generated">
            <a:extLst>
              <a:ext uri="{FF2B5EF4-FFF2-40B4-BE49-F238E27FC236}">
                <a16:creationId xmlns:a16="http://schemas.microsoft.com/office/drawing/2014/main" id="{DCB567E0-E33C-B649-9974-AFE0744A3B45}"/>
              </a:ext>
            </a:extLst>
          </p:cNvPr>
          <p:cNvPicPr/>
          <p:nvPr/>
        </p:nvPicPr>
        <p:blipFill rotWithShape="1">
          <a:blip r:embed="rId2">
            <a:extLst>
              <a:ext uri="{28A0092B-C50C-407E-A947-70E740481C1C}">
                <a14:useLocalDpi xmlns:a14="http://schemas.microsoft.com/office/drawing/2010/main" val="0"/>
              </a:ext>
            </a:extLst>
          </a:blip>
          <a:srcRect r="6" b="4207"/>
          <a:stretch/>
        </p:blipFill>
        <p:spPr>
          <a:xfrm>
            <a:off x="11401817" y="5206725"/>
            <a:ext cx="698034" cy="696954"/>
          </a:xfrm>
          <a:prstGeom prst="rect">
            <a:avLst/>
          </a:prstGeom>
        </p:spPr>
      </p:pic>
      <p:pic>
        <p:nvPicPr>
          <p:cNvPr id="5" name="Picture 4" descr="Icon&#10;&#10;Description automatically generated">
            <a:extLst>
              <a:ext uri="{FF2B5EF4-FFF2-40B4-BE49-F238E27FC236}">
                <a16:creationId xmlns:a16="http://schemas.microsoft.com/office/drawing/2014/main" id="{2EBC3E82-B9E4-8A43-8174-F7672C398193}"/>
              </a:ext>
            </a:extLst>
          </p:cNvPr>
          <p:cNvPicPr/>
          <p:nvPr/>
        </p:nvPicPr>
        <p:blipFill rotWithShape="1">
          <a:blip r:embed="rId3">
            <a:extLst>
              <a:ext uri="{28A0092B-C50C-407E-A947-70E740481C1C}">
                <a14:useLocalDpi xmlns:a14="http://schemas.microsoft.com/office/drawing/2010/main" val="0"/>
              </a:ext>
            </a:extLst>
          </a:blip>
          <a:srcRect t="469" r="6" b="6"/>
          <a:stretch/>
        </p:blipFill>
        <p:spPr>
          <a:xfrm>
            <a:off x="11276138" y="2341169"/>
            <a:ext cx="915862" cy="895250"/>
          </a:xfrm>
          <a:prstGeom prst="rect">
            <a:avLst/>
          </a:prstGeom>
        </p:spPr>
      </p:pic>
      <p:pic>
        <p:nvPicPr>
          <p:cNvPr id="6" name="Picture 5">
            <a:extLst>
              <a:ext uri="{FF2B5EF4-FFF2-40B4-BE49-F238E27FC236}">
                <a16:creationId xmlns:a16="http://schemas.microsoft.com/office/drawing/2014/main" id="{259967FE-1E09-E142-B9ED-1FF6CC6E45DE}"/>
              </a:ext>
            </a:extLst>
          </p:cNvPr>
          <p:cNvPicPr/>
          <p:nvPr/>
        </p:nvPicPr>
        <p:blipFill rotWithShape="1">
          <a:blip r:embed="rId4">
            <a:extLst>
              <a:ext uri="{28A0092B-C50C-407E-A947-70E740481C1C}">
                <a14:useLocalDpi xmlns:a14="http://schemas.microsoft.com/office/drawing/2010/main" val="0"/>
              </a:ext>
            </a:extLst>
          </a:blip>
          <a:srcRect t="4681" r="-3" b="-3"/>
          <a:stretch/>
        </p:blipFill>
        <p:spPr>
          <a:xfrm>
            <a:off x="11336558" y="3359743"/>
            <a:ext cx="856600" cy="830998"/>
          </a:xfrm>
          <a:prstGeom prst="rect">
            <a:avLst/>
          </a:prstGeom>
        </p:spPr>
      </p:pic>
      <p:pic>
        <p:nvPicPr>
          <p:cNvPr id="7" name="Picture 6" descr="Diagram&#10;&#10;Description automatically generated with low confidence">
            <a:extLst>
              <a:ext uri="{FF2B5EF4-FFF2-40B4-BE49-F238E27FC236}">
                <a16:creationId xmlns:a16="http://schemas.microsoft.com/office/drawing/2014/main" id="{C9821B84-A205-1D4E-A354-E9022A105A3E}"/>
              </a:ext>
            </a:extLst>
          </p:cNvPr>
          <p:cNvPicPr/>
          <p:nvPr/>
        </p:nvPicPr>
        <p:blipFill rotWithShape="1">
          <a:blip r:embed="rId5">
            <a:extLst>
              <a:ext uri="{28A0092B-C50C-407E-A947-70E740481C1C}">
                <a14:useLocalDpi xmlns:a14="http://schemas.microsoft.com/office/drawing/2010/main" val="0"/>
              </a:ext>
            </a:extLst>
          </a:blip>
          <a:srcRect l="4598" r="2012" b="6"/>
          <a:stretch/>
        </p:blipFill>
        <p:spPr>
          <a:xfrm>
            <a:off x="11336558" y="4252403"/>
            <a:ext cx="828551" cy="830998"/>
          </a:xfrm>
          <a:prstGeom prst="rect">
            <a:avLst/>
          </a:prstGeom>
        </p:spPr>
      </p:pic>
      <p:sp>
        <p:nvSpPr>
          <p:cNvPr id="8" name="TextBox 7">
            <a:extLst>
              <a:ext uri="{FF2B5EF4-FFF2-40B4-BE49-F238E27FC236}">
                <a16:creationId xmlns:a16="http://schemas.microsoft.com/office/drawing/2014/main" id="{8134DB95-8050-4DDD-8824-0E2279E466E3}"/>
              </a:ext>
            </a:extLst>
          </p:cNvPr>
          <p:cNvSpPr txBox="1"/>
          <p:nvPr/>
        </p:nvSpPr>
        <p:spPr>
          <a:xfrm>
            <a:off x="1631504" y="791953"/>
            <a:ext cx="8712996" cy="5201424"/>
          </a:xfrm>
          <a:prstGeom prst="rect">
            <a:avLst/>
          </a:prstGeom>
          <a:noFill/>
        </p:spPr>
        <p:txBody>
          <a:bodyPr wrap="square" rtlCol="0">
            <a:spAutoFit/>
          </a:bodyPr>
          <a:lstStyle/>
          <a:p>
            <a:pPr algn="ctr"/>
            <a:r>
              <a:rPr lang="en-US" sz="4400" b="1" dirty="0"/>
              <a:t>Academic </a:t>
            </a:r>
          </a:p>
          <a:p>
            <a:pPr algn="ctr"/>
            <a:endParaRPr lang="en-US" dirty="0"/>
          </a:p>
          <a:p>
            <a:pPr algn="ctr"/>
            <a:r>
              <a:rPr lang="en-US" dirty="0"/>
              <a:t>Classroom teacher – after repeated occurrence emails home (cc in SL and GL) and records incident on CPOMS (alert SL and GL)</a:t>
            </a:r>
          </a:p>
          <a:p>
            <a:pPr algn="ctr"/>
            <a:endParaRPr lang="en-US" dirty="0"/>
          </a:p>
          <a:p>
            <a:pPr algn="ctr"/>
            <a:endParaRPr lang="en-US" dirty="0"/>
          </a:p>
          <a:p>
            <a:pPr algn="ctr"/>
            <a:endParaRPr lang="en-US" dirty="0"/>
          </a:p>
          <a:p>
            <a:pPr algn="ctr"/>
            <a:endParaRPr lang="en-US" dirty="0"/>
          </a:p>
          <a:p>
            <a:pPr algn="ctr"/>
            <a:r>
              <a:rPr lang="en-US" dirty="0"/>
              <a:t>Repeated incidents recorded on CPOMS SL emails home (cc in GL).  SL adds action to CPOMS</a:t>
            </a:r>
          </a:p>
          <a:p>
            <a:pPr algn="ctr"/>
            <a:endParaRPr lang="en-US" dirty="0"/>
          </a:p>
          <a:p>
            <a:pPr algn="ctr"/>
            <a:endParaRPr lang="en-US" dirty="0"/>
          </a:p>
          <a:p>
            <a:pPr algn="ctr"/>
            <a:endParaRPr lang="en-US" dirty="0"/>
          </a:p>
          <a:p>
            <a:pPr algn="ctr"/>
            <a:endParaRPr lang="en-US" dirty="0"/>
          </a:p>
          <a:p>
            <a:pPr algn="ctr"/>
            <a:r>
              <a:rPr lang="en-US" dirty="0"/>
              <a:t>If any further repeated incident parents invited in for meeting with SL, GL and Curriculum Coordinator.  4R’s Improvement Plan put in place to monitor behavior in class over next 2 weeks, with a review after this time.</a:t>
            </a:r>
            <a:endParaRPr lang="en-GB" dirty="0"/>
          </a:p>
        </p:txBody>
      </p:sp>
      <p:sp>
        <p:nvSpPr>
          <p:cNvPr id="10" name="Arrow: Down 9">
            <a:extLst>
              <a:ext uri="{FF2B5EF4-FFF2-40B4-BE49-F238E27FC236}">
                <a16:creationId xmlns:a16="http://schemas.microsoft.com/office/drawing/2014/main" id="{8E809493-F148-47F6-86CD-CC8AD0CDD1AF}"/>
              </a:ext>
            </a:extLst>
          </p:cNvPr>
          <p:cNvSpPr/>
          <p:nvPr/>
        </p:nvSpPr>
        <p:spPr>
          <a:xfrm>
            <a:off x="5953800" y="2422996"/>
            <a:ext cx="157075" cy="81342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Arrow: Down 10">
            <a:extLst>
              <a:ext uri="{FF2B5EF4-FFF2-40B4-BE49-F238E27FC236}">
                <a16:creationId xmlns:a16="http://schemas.microsoft.com/office/drawing/2014/main" id="{65A345FD-E0C7-4E5B-9678-D2D84DC9C3F6}"/>
              </a:ext>
            </a:extLst>
          </p:cNvPr>
          <p:cNvSpPr/>
          <p:nvPr/>
        </p:nvSpPr>
        <p:spPr>
          <a:xfrm>
            <a:off x="5953799" y="4054039"/>
            <a:ext cx="157075" cy="81342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41955862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con&#10;&#10;Description automatically generated">
            <a:extLst>
              <a:ext uri="{FF2B5EF4-FFF2-40B4-BE49-F238E27FC236}">
                <a16:creationId xmlns:a16="http://schemas.microsoft.com/office/drawing/2014/main" id="{DCB567E0-E33C-B649-9974-AFE0744A3B45}"/>
              </a:ext>
            </a:extLst>
          </p:cNvPr>
          <p:cNvPicPr/>
          <p:nvPr/>
        </p:nvPicPr>
        <p:blipFill rotWithShape="1">
          <a:blip r:embed="rId3">
            <a:extLst>
              <a:ext uri="{28A0092B-C50C-407E-A947-70E740481C1C}">
                <a14:useLocalDpi xmlns:a14="http://schemas.microsoft.com/office/drawing/2010/main" val="0"/>
              </a:ext>
            </a:extLst>
          </a:blip>
          <a:srcRect r="6" b="4207"/>
          <a:stretch/>
        </p:blipFill>
        <p:spPr>
          <a:xfrm>
            <a:off x="11401817" y="5206725"/>
            <a:ext cx="698034" cy="696954"/>
          </a:xfrm>
          <a:prstGeom prst="rect">
            <a:avLst/>
          </a:prstGeom>
        </p:spPr>
      </p:pic>
      <p:pic>
        <p:nvPicPr>
          <p:cNvPr id="5" name="Picture 4" descr="Icon&#10;&#10;Description automatically generated">
            <a:extLst>
              <a:ext uri="{FF2B5EF4-FFF2-40B4-BE49-F238E27FC236}">
                <a16:creationId xmlns:a16="http://schemas.microsoft.com/office/drawing/2014/main" id="{2EBC3E82-B9E4-8A43-8174-F7672C398193}"/>
              </a:ext>
            </a:extLst>
          </p:cNvPr>
          <p:cNvPicPr/>
          <p:nvPr/>
        </p:nvPicPr>
        <p:blipFill rotWithShape="1">
          <a:blip r:embed="rId4">
            <a:extLst>
              <a:ext uri="{28A0092B-C50C-407E-A947-70E740481C1C}">
                <a14:useLocalDpi xmlns:a14="http://schemas.microsoft.com/office/drawing/2010/main" val="0"/>
              </a:ext>
            </a:extLst>
          </a:blip>
          <a:srcRect t="469" r="6" b="6"/>
          <a:stretch/>
        </p:blipFill>
        <p:spPr>
          <a:xfrm>
            <a:off x="11276138" y="2341169"/>
            <a:ext cx="915862" cy="895250"/>
          </a:xfrm>
          <a:prstGeom prst="rect">
            <a:avLst/>
          </a:prstGeom>
        </p:spPr>
      </p:pic>
      <p:pic>
        <p:nvPicPr>
          <p:cNvPr id="6" name="Picture 5">
            <a:extLst>
              <a:ext uri="{FF2B5EF4-FFF2-40B4-BE49-F238E27FC236}">
                <a16:creationId xmlns:a16="http://schemas.microsoft.com/office/drawing/2014/main" id="{259967FE-1E09-E142-B9ED-1FF6CC6E45DE}"/>
              </a:ext>
            </a:extLst>
          </p:cNvPr>
          <p:cNvPicPr/>
          <p:nvPr/>
        </p:nvPicPr>
        <p:blipFill rotWithShape="1">
          <a:blip r:embed="rId5">
            <a:extLst>
              <a:ext uri="{28A0092B-C50C-407E-A947-70E740481C1C}">
                <a14:useLocalDpi xmlns:a14="http://schemas.microsoft.com/office/drawing/2010/main" val="0"/>
              </a:ext>
            </a:extLst>
          </a:blip>
          <a:srcRect t="4681" r="-3" b="-3"/>
          <a:stretch/>
        </p:blipFill>
        <p:spPr>
          <a:xfrm>
            <a:off x="11336558" y="3359743"/>
            <a:ext cx="856600" cy="830998"/>
          </a:xfrm>
          <a:prstGeom prst="rect">
            <a:avLst/>
          </a:prstGeom>
        </p:spPr>
      </p:pic>
      <p:pic>
        <p:nvPicPr>
          <p:cNvPr id="7" name="Picture 6" descr="Diagram&#10;&#10;Description automatically generated with low confidence">
            <a:extLst>
              <a:ext uri="{FF2B5EF4-FFF2-40B4-BE49-F238E27FC236}">
                <a16:creationId xmlns:a16="http://schemas.microsoft.com/office/drawing/2014/main" id="{C9821B84-A205-1D4E-A354-E9022A105A3E}"/>
              </a:ext>
            </a:extLst>
          </p:cNvPr>
          <p:cNvPicPr/>
          <p:nvPr/>
        </p:nvPicPr>
        <p:blipFill rotWithShape="1">
          <a:blip r:embed="rId6">
            <a:extLst>
              <a:ext uri="{28A0092B-C50C-407E-A947-70E740481C1C}">
                <a14:useLocalDpi xmlns:a14="http://schemas.microsoft.com/office/drawing/2010/main" val="0"/>
              </a:ext>
            </a:extLst>
          </a:blip>
          <a:srcRect l="4598" r="2012" b="6"/>
          <a:stretch/>
        </p:blipFill>
        <p:spPr>
          <a:xfrm>
            <a:off x="11336558" y="4252403"/>
            <a:ext cx="828551" cy="830998"/>
          </a:xfrm>
          <a:prstGeom prst="rect">
            <a:avLst/>
          </a:prstGeom>
        </p:spPr>
      </p:pic>
      <p:sp>
        <p:nvSpPr>
          <p:cNvPr id="8" name="TextBox 7">
            <a:extLst>
              <a:ext uri="{FF2B5EF4-FFF2-40B4-BE49-F238E27FC236}">
                <a16:creationId xmlns:a16="http://schemas.microsoft.com/office/drawing/2014/main" id="{3EF233CE-79A4-4DDA-A55A-4DDA8ABA29D2}"/>
              </a:ext>
            </a:extLst>
          </p:cNvPr>
          <p:cNvSpPr txBox="1"/>
          <p:nvPr/>
        </p:nvSpPr>
        <p:spPr>
          <a:xfrm>
            <a:off x="1673069" y="551289"/>
            <a:ext cx="8712996" cy="5755422"/>
          </a:xfrm>
          <a:prstGeom prst="rect">
            <a:avLst/>
          </a:prstGeom>
          <a:noFill/>
        </p:spPr>
        <p:txBody>
          <a:bodyPr wrap="square" rtlCol="0">
            <a:spAutoFit/>
          </a:bodyPr>
          <a:lstStyle/>
          <a:p>
            <a:pPr algn="ctr"/>
            <a:r>
              <a:rPr lang="en-US" sz="4400" b="1" dirty="0"/>
              <a:t>Pastoral </a:t>
            </a:r>
          </a:p>
          <a:p>
            <a:pPr algn="ctr"/>
            <a:endParaRPr lang="en-US" dirty="0"/>
          </a:p>
          <a:p>
            <a:pPr algn="ctr"/>
            <a:r>
              <a:rPr lang="en-US" dirty="0"/>
              <a:t>Classroom teacher – after repeated occurrence emails home (cc in GL) and records incident on CPOMS (alert GL)</a:t>
            </a:r>
          </a:p>
          <a:p>
            <a:pPr algn="ctr"/>
            <a:endParaRPr lang="en-US" dirty="0"/>
          </a:p>
          <a:p>
            <a:pPr algn="ctr"/>
            <a:endParaRPr lang="en-US" dirty="0"/>
          </a:p>
          <a:p>
            <a:pPr algn="ctr"/>
            <a:endParaRPr lang="en-US" dirty="0"/>
          </a:p>
          <a:p>
            <a:pPr algn="ctr"/>
            <a:endParaRPr lang="en-US" dirty="0"/>
          </a:p>
          <a:p>
            <a:pPr algn="ctr"/>
            <a:r>
              <a:rPr lang="en-US" dirty="0"/>
              <a:t>Repeated incidents recorded on CPOMS GL emails home (cc in Pastoral Leader).  Student meets with GL over a break time to reflect on behavior.  GL adds action to CPOMS</a:t>
            </a:r>
          </a:p>
          <a:p>
            <a:pPr algn="ctr"/>
            <a:endParaRPr lang="en-US" dirty="0"/>
          </a:p>
          <a:p>
            <a:pPr algn="ctr"/>
            <a:endParaRPr lang="en-US" dirty="0"/>
          </a:p>
          <a:p>
            <a:pPr algn="ctr"/>
            <a:endParaRPr lang="en-US" dirty="0"/>
          </a:p>
          <a:p>
            <a:pPr algn="ctr"/>
            <a:endParaRPr lang="en-US" dirty="0"/>
          </a:p>
          <a:p>
            <a:pPr algn="ctr"/>
            <a:endParaRPr lang="en-US" dirty="0"/>
          </a:p>
          <a:p>
            <a:pPr algn="ctr"/>
            <a:r>
              <a:rPr lang="en-US" dirty="0"/>
              <a:t>If any further repeated incident parents invited in for meeting with GL and Pastoral Leader.  4R’s Improvement Plan put in place to monitor behavior in class over next 2 weeks, with a review after this time. </a:t>
            </a:r>
            <a:endParaRPr lang="en-GB" dirty="0"/>
          </a:p>
          <a:p>
            <a:pPr algn="ctr"/>
            <a:endParaRPr lang="en-US" dirty="0"/>
          </a:p>
        </p:txBody>
      </p:sp>
      <p:sp>
        <p:nvSpPr>
          <p:cNvPr id="9" name="Arrow: Down 8">
            <a:extLst>
              <a:ext uri="{FF2B5EF4-FFF2-40B4-BE49-F238E27FC236}">
                <a16:creationId xmlns:a16="http://schemas.microsoft.com/office/drawing/2014/main" id="{1BB3B5F6-F88C-4336-8696-7D92F557A91E}"/>
              </a:ext>
            </a:extLst>
          </p:cNvPr>
          <p:cNvSpPr/>
          <p:nvPr/>
        </p:nvSpPr>
        <p:spPr>
          <a:xfrm>
            <a:off x="5839818" y="2133351"/>
            <a:ext cx="84148" cy="97751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Arrow: Down 9">
            <a:extLst>
              <a:ext uri="{FF2B5EF4-FFF2-40B4-BE49-F238E27FC236}">
                <a16:creationId xmlns:a16="http://schemas.microsoft.com/office/drawing/2014/main" id="{55C9440D-FEFC-4FF7-910A-9174894E37A5}"/>
              </a:ext>
            </a:extLst>
          </p:cNvPr>
          <p:cNvSpPr/>
          <p:nvPr/>
        </p:nvSpPr>
        <p:spPr>
          <a:xfrm>
            <a:off x="5839818" y="3906386"/>
            <a:ext cx="84148" cy="97751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288589002"/>
      </p:ext>
    </p:extLst>
  </p:cSld>
  <p:clrMapOvr>
    <a:masterClrMapping/>
  </p:clrMapOvr>
  <p:extLst>
    <p:ext uri="{6950BFC3-D8DA-4A85-94F7-54DA5524770B}">
      <p188:commentRel xmlns:p188="http://schemas.microsoft.com/office/powerpoint/2018/8/main" r:id="rId2"/>
    </p:ext>
  </p:extLs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con&#10;&#10;Description automatically generated">
            <a:extLst>
              <a:ext uri="{FF2B5EF4-FFF2-40B4-BE49-F238E27FC236}">
                <a16:creationId xmlns:a16="http://schemas.microsoft.com/office/drawing/2014/main" id="{DCB567E0-E33C-B649-9974-AFE0744A3B45}"/>
              </a:ext>
            </a:extLst>
          </p:cNvPr>
          <p:cNvPicPr/>
          <p:nvPr/>
        </p:nvPicPr>
        <p:blipFill rotWithShape="1">
          <a:blip r:embed="rId3">
            <a:extLst>
              <a:ext uri="{28A0092B-C50C-407E-A947-70E740481C1C}">
                <a14:useLocalDpi xmlns:a14="http://schemas.microsoft.com/office/drawing/2010/main" val="0"/>
              </a:ext>
            </a:extLst>
          </a:blip>
          <a:srcRect r="6" b="4207"/>
          <a:stretch/>
        </p:blipFill>
        <p:spPr>
          <a:xfrm>
            <a:off x="11401817" y="5206725"/>
            <a:ext cx="698034" cy="696954"/>
          </a:xfrm>
          <a:prstGeom prst="rect">
            <a:avLst/>
          </a:prstGeom>
        </p:spPr>
      </p:pic>
      <p:pic>
        <p:nvPicPr>
          <p:cNvPr id="5" name="Picture 4" descr="Icon&#10;&#10;Description automatically generated">
            <a:extLst>
              <a:ext uri="{FF2B5EF4-FFF2-40B4-BE49-F238E27FC236}">
                <a16:creationId xmlns:a16="http://schemas.microsoft.com/office/drawing/2014/main" id="{2EBC3E82-B9E4-8A43-8174-F7672C398193}"/>
              </a:ext>
            </a:extLst>
          </p:cNvPr>
          <p:cNvPicPr/>
          <p:nvPr/>
        </p:nvPicPr>
        <p:blipFill rotWithShape="1">
          <a:blip r:embed="rId4">
            <a:extLst>
              <a:ext uri="{28A0092B-C50C-407E-A947-70E740481C1C}">
                <a14:useLocalDpi xmlns:a14="http://schemas.microsoft.com/office/drawing/2010/main" val="0"/>
              </a:ext>
            </a:extLst>
          </a:blip>
          <a:srcRect t="469" r="6" b="6"/>
          <a:stretch/>
        </p:blipFill>
        <p:spPr>
          <a:xfrm>
            <a:off x="11276138" y="2341169"/>
            <a:ext cx="915862" cy="895250"/>
          </a:xfrm>
          <a:prstGeom prst="rect">
            <a:avLst/>
          </a:prstGeom>
        </p:spPr>
      </p:pic>
      <p:pic>
        <p:nvPicPr>
          <p:cNvPr id="6" name="Picture 5">
            <a:extLst>
              <a:ext uri="{FF2B5EF4-FFF2-40B4-BE49-F238E27FC236}">
                <a16:creationId xmlns:a16="http://schemas.microsoft.com/office/drawing/2014/main" id="{259967FE-1E09-E142-B9ED-1FF6CC6E45DE}"/>
              </a:ext>
            </a:extLst>
          </p:cNvPr>
          <p:cNvPicPr/>
          <p:nvPr/>
        </p:nvPicPr>
        <p:blipFill rotWithShape="1">
          <a:blip r:embed="rId5">
            <a:extLst>
              <a:ext uri="{28A0092B-C50C-407E-A947-70E740481C1C}">
                <a14:useLocalDpi xmlns:a14="http://schemas.microsoft.com/office/drawing/2010/main" val="0"/>
              </a:ext>
            </a:extLst>
          </a:blip>
          <a:srcRect t="4681" r="-3" b="-3"/>
          <a:stretch/>
        </p:blipFill>
        <p:spPr>
          <a:xfrm>
            <a:off x="11336558" y="3359743"/>
            <a:ext cx="856600" cy="830998"/>
          </a:xfrm>
          <a:prstGeom prst="rect">
            <a:avLst/>
          </a:prstGeom>
        </p:spPr>
      </p:pic>
      <p:pic>
        <p:nvPicPr>
          <p:cNvPr id="7" name="Picture 6" descr="Diagram&#10;&#10;Description automatically generated with low confidence">
            <a:extLst>
              <a:ext uri="{FF2B5EF4-FFF2-40B4-BE49-F238E27FC236}">
                <a16:creationId xmlns:a16="http://schemas.microsoft.com/office/drawing/2014/main" id="{C9821B84-A205-1D4E-A354-E9022A105A3E}"/>
              </a:ext>
            </a:extLst>
          </p:cNvPr>
          <p:cNvPicPr/>
          <p:nvPr/>
        </p:nvPicPr>
        <p:blipFill rotWithShape="1">
          <a:blip r:embed="rId6">
            <a:extLst>
              <a:ext uri="{28A0092B-C50C-407E-A947-70E740481C1C}">
                <a14:useLocalDpi xmlns:a14="http://schemas.microsoft.com/office/drawing/2010/main" val="0"/>
              </a:ext>
            </a:extLst>
          </a:blip>
          <a:srcRect l="4598" r="2012" b="6"/>
          <a:stretch/>
        </p:blipFill>
        <p:spPr>
          <a:xfrm>
            <a:off x="11336558" y="4252403"/>
            <a:ext cx="828551" cy="830998"/>
          </a:xfrm>
          <a:prstGeom prst="rect">
            <a:avLst/>
          </a:prstGeom>
        </p:spPr>
      </p:pic>
      <p:pic>
        <p:nvPicPr>
          <p:cNvPr id="10" name="Picture 9">
            <a:extLst>
              <a:ext uri="{FF2B5EF4-FFF2-40B4-BE49-F238E27FC236}">
                <a16:creationId xmlns:a16="http://schemas.microsoft.com/office/drawing/2014/main" id="{09F22485-8A94-488E-A7DE-EA3745CE5C45}"/>
              </a:ext>
            </a:extLst>
          </p:cNvPr>
          <p:cNvPicPr>
            <a:picLocks noChangeAspect="1"/>
          </p:cNvPicPr>
          <p:nvPr/>
        </p:nvPicPr>
        <p:blipFill rotWithShape="1">
          <a:blip r:embed="rId7"/>
          <a:srcRect l="10843" t="52852" r="29880" b="12771"/>
          <a:stretch/>
        </p:blipFill>
        <p:spPr>
          <a:xfrm>
            <a:off x="705080" y="1749691"/>
            <a:ext cx="10295575" cy="3358618"/>
          </a:xfrm>
          <a:prstGeom prst="rect">
            <a:avLst/>
          </a:prstGeom>
        </p:spPr>
      </p:pic>
    </p:spTree>
    <p:extLst>
      <p:ext uri="{BB962C8B-B14F-4D97-AF65-F5344CB8AC3E}">
        <p14:creationId xmlns:p14="http://schemas.microsoft.com/office/powerpoint/2010/main" val="3021412094"/>
      </p:ext>
    </p:extLst>
  </p:cSld>
  <p:clrMapOvr>
    <a:masterClrMapping/>
  </p:clrMapOvr>
  <p:extLst>
    <p:ext uri="{6950BFC3-D8DA-4A85-94F7-54DA5524770B}">
      <p188:commentRel xmlns:p188="http://schemas.microsoft.com/office/powerpoint/2018/8/main" r:id="rId2"/>
    </p:ext>
  </p:extLs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con&#10;&#10;Description automatically generated">
            <a:extLst>
              <a:ext uri="{FF2B5EF4-FFF2-40B4-BE49-F238E27FC236}">
                <a16:creationId xmlns:a16="http://schemas.microsoft.com/office/drawing/2014/main" id="{DCB567E0-E33C-B649-9974-AFE0744A3B45}"/>
              </a:ext>
            </a:extLst>
          </p:cNvPr>
          <p:cNvPicPr/>
          <p:nvPr/>
        </p:nvPicPr>
        <p:blipFill rotWithShape="1">
          <a:blip r:embed="rId2">
            <a:extLst>
              <a:ext uri="{28A0092B-C50C-407E-A947-70E740481C1C}">
                <a14:useLocalDpi xmlns:a14="http://schemas.microsoft.com/office/drawing/2010/main" val="0"/>
              </a:ext>
            </a:extLst>
          </a:blip>
          <a:srcRect r="6" b="4207"/>
          <a:stretch/>
        </p:blipFill>
        <p:spPr>
          <a:xfrm>
            <a:off x="11401817" y="5206725"/>
            <a:ext cx="698034" cy="696954"/>
          </a:xfrm>
          <a:prstGeom prst="rect">
            <a:avLst/>
          </a:prstGeom>
        </p:spPr>
      </p:pic>
      <p:pic>
        <p:nvPicPr>
          <p:cNvPr id="5" name="Picture 4" descr="Icon&#10;&#10;Description automatically generated">
            <a:extLst>
              <a:ext uri="{FF2B5EF4-FFF2-40B4-BE49-F238E27FC236}">
                <a16:creationId xmlns:a16="http://schemas.microsoft.com/office/drawing/2014/main" id="{2EBC3E82-B9E4-8A43-8174-F7672C398193}"/>
              </a:ext>
            </a:extLst>
          </p:cNvPr>
          <p:cNvPicPr/>
          <p:nvPr/>
        </p:nvPicPr>
        <p:blipFill rotWithShape="1">
          <a:blip r:embed="rId3">
            <a:extLst>
              <a:ext uri="{28A0092B-C50C-407E-A947-70E740481C1C}">
                <a14:useLocalDpi xmlns:a14="http://schemas.microsoft.com/office/drawing/2010/main" val="0"/>
              </a:ext>
            </a:extLst>
          </a:blip>
          <a:srcRect t="469" r="6" b="6"/>
          <a:stretch/>
        </p:blipFill>
        <p:spPr>
          <a:xfrm>
            <a:off x="11276138" y="2341169"/>
            <a:ext cx="915862" cy="895250"/>
          </a:xfrm>
          <a:prstGeom prst="rect">
            <a:avLst/>
          </a:prstGeom>
        </p:spPr>
      </p:pic>
      <p:pic>
        <p:nvPicPr>
          <p:cNvPr id="6" name="Picture 5">
            <a:extLst>
              <a:ext uri="{FF2B5EF4-FFF2-40B4-BE49-F238E27FC236}">
                <a16:creationId xmlns:a16="http://schemas.microsoft.com/office/drawing/2014/main" id="{259967FE-1E09-E142-B9ED-1FF6CC6E45DE}"/>
              </a:ext>
            </a:extLst>
          </p:cNvPr>
          <p:cNvPicPr/>
          <p:nvPr/>
        </p:nvPicPr>
        <p:blipFill rotWithShape="1">
          <a:blip r:embed="rId4">
            <a:extLst>
              <a:ext uri="{28A0092B-C50C-407E-A947-70E740481C1C}">
                <a14:useLocalDpi xmlns:a14="http://schemas.microsoft.com/office/drawing/2010/main" val="0"/>
              </a:ext>
            </a:extLst>
          </a:blip>
          <a:srcRect t="4681" r="-3" b="-3"/>
          <a:stretch/>
        </p:blipFill>
        <p:spPr>
          <a:xfrm>
            <a:off x="11336558" y="3359743"/>
            <a:ext cx="856600" cy="830998"/>
          </a:xfrm>
          <a:prstGeom prst="rect">
            <a:avLst/>
          </a:prstGeom>
        </p:spPr>
      </p:pic>
      <p:pic>
        <p:nvPicPr>
          <p:cNvPr id="7" name="Picture 6" descr="Diagram&#10;&#10;Description automatically generated with low confidence">
            <a:extLst>
              <a:ext uri="{FF2B5EF4-FFF2-40B4-BE49-F238E27FC236}">
                <a16:creationId xmlns:a16="http://schemas.microsoft.com/office/drawing/2014/main" id="{C9821B84-A205-1D4E-A354-E9022A105A3E}"/>
              </a:ext>
            </a:extLst>
          </p:cNvPr>
          <p:cNvPicPr/>
          <p:nvPr/>
        </p:nvPicPr>
        <p:blipFill rotWithShape="1">
          <a:blip r:embed="rId5">
            <a:extLst>
              <a:ext uri="{28A0092B-C50C-407E-A947-70E740481C1C}">
                <a14:useLocalDpi xmlns:a14="http://schemas.microsoft.com/office/drawing/2010/main" val="0"/>
              </a:ext>
            </a:extLst>
          </a:blip>
          <a:srcRect l="4598" r="2012" b="6"/>
          <a:stretch/>
        </p:blipFill>
        <p:spPr>
          <a:xfrm>
            <a:off x="11336558" y="4252403"/>
            <a:ext cx="828551" cy="830998"/>
          </a:xfrm>
          <a:prstGeom prst="rect">
            <a:avLst/>
          </a:prstGeom>
        </p:spPr>
      </p:pic>
      <p:sp>
        <p:nvSpPr>
          <p:cNvPr id="8" name="TextBox 7">
            <a:extLst>
              <a:ext uri="{FF2B5EF4-FFF2-40B4-BE49-F238E27FC236}">
                <a16:creationId xmlns:a16="http://schemas.microsoft.com/office/drawing/2014/main" id="{9F560A08-C4FE-40C7-A29E-C0FDF9E2431E}"/>
              </a:ext>
            </a:extLst>
          </p:cNvPr>
          <p:cNvSpPr txBox="1"/>
          <p:nvPr/>
        </p:nvSpPr>
        <p:spPr>
          <a:xfrm>
            <a:off x="1178805" y="1057619"/>
            <a:ext cx="9465491" cy="5322019"/>
          </a:xfrm>
          <a:prstGeom prst="rect">
            <a:avLst/>
          </a:prstGeom>
          <a:noFill/>
        </p:spPr>
        <p:txBody>
          <a:bodyPr wrap="square" rtlCol="0">
            <a:spAutoFit/>
          </a:bodyPr>
          <a:lstStyle/>
          <a:p>
            <a:pPr algn="ctr"/>
            <a:r>
              <a:rPr lang="en-US" sz="4400" dirty="0">
                <a:solidFill>
                  <a:srgbClr val="002060"/>
                </a:solidFill>
              </a:rPr>
              <a:t>Examples of Level 4 Behavior</a:t>
            </a:r>
          </a:p>
          <a:p>
            <a:pPr marL="571500" indent="-571500">
              <a:buFont typeface="Arial" panose="020B0604020202020204" pitchFamily="34" charset="0"/>
              <a:buChar char="•"/>
            </a:pPr>
            <a:endParaRPr lang="en-US" sz="2000" dirty="0">
              <a:solidFill>
                <a:srgbClr val="002060"/>
              </a:solidFill>
            </a:endParaRPr>
          </a:p>
          <a:p>
            <a:pPr marL="571500" indent="-571500">
              <a:buFont typeface="Arial" panose="020B0604020202020204" pitchFamily="34" charset="0"/>
              <a:buChar char="•"/>
            </a:pPr>
            <a:r>
              <a:rPr lang="en-US" sz="2000" dirty="0">
                <a:solidFill>
                  <a:srgbClr val="002060"/>
                </a:solidFill>
              </a:rPr>
              <a:t>Repeated level 3 incidents</a:t>
            </a:r>
          </a:p>
          <a:p>
            <a:pPr marL="571500" indent="-571500">
              <a:buFont typeface="Arial" panose="020B0604020202020204" pitchFamily="34" charset="0"/>
              <a:buChar char="•"/>
            </a:pPr>
            <a:r>
              <a:rPr lang="en-US" sz="2000" dirty="0">
                <a:solidFill>
                  <a:srgbClr val="002060"/>
                </a:solidFill>
              </a:rPr>
              <a:t>Verbal abuse to others</a:t>
            </a:r>
          </a:p>
          <a:p>
            <a:pPr marL="571500" indent="-571500">
              <a:buFont typeface="Arial" panose="020B0604020202020204" pitchFamily="34" charset="0"/>
              <a:buChar char="•"/>
            </a:pPr>
            <a:r>
              <a:rPr lang="en-US" sz="2000" dirty="0">
                <a:solidFill>
                  <a:srgbClr val="002060"/>
                </a:solidFill>
              </a:rPr>
              <a:t>Bullying, harassment or intimidation of others (including online)</a:t>
            </a:r>
          </a:p>
          <a:p>
            <a:pPr marL="571500" indent="-571500">
              <a:buFont typeface="Arial" panose="020B0604020202020204" pitchFamily="34" charset="0"/>
              <a:buChar char="•"/>
            </a:pPr>
            <a:r>
              <a:rPr lang="en-US" sz="2000" dirty="0">
                <a:solidFill>
                  <a:srgbClr val="002060"/>
                </a:solidFill>
              </a:rPr>
              <a:t>Violent behavior</a:t>
            </a:r>
          </a:p>
          <a:p>
            <a:pPr marL="571500" indent="-571500">
              <a:buFont typeface="Arial" panose="020B0604020202020204" pitchFamily="34" charset="0"/>
              <a:buChar char="•"/>
            </a:pPr>
            <a:r>
              <a:rPr lang="en-US" sz="2000" dirty="0">
                <a:solidFill>
                  <a:srgbClr val="002060"/>
                </a:solidFill>
              </a:rPr>
              <a:t>Use or possession of banned substances (vapes, cigarettes etc.)</a:t>
            </a:r>
          </a:p>
          <a:p>
            <a:pPr marL="571500" indent="-571500">
              <a:buFont typeface="Arial" panose="020B0604020202020204" pitchFamily="34" charset="0"/>
              <a:buChar char="•"/>
            </a:pPr>
            <a:r>
              <a:rPr lang="en-US" sz="2000" dirty="0">
                <a:solidFill>
                  <a:srgbClr val="002060"/>
                </a:solidFill>
              </a:rPr>
              <a:t>Risking their own or others’ safety</a:t>
            </a:r>
          </a:p>
          <a:p>
            <a:pPr marL="571500" indent="-571500">
              <a:buFont typeface="Arial" panose="020B0604020202020204" pitchFamily="34" charset="0"/>
              <a:buChar char="•"/>
            </a:pPr>
            <a:r>
              <a:rPr lang="en-US" sz="2000" dirty="0">
                <a:solidFill>
                  <a:srgbClr val="002060"/>
                </a:solidFill>
              </a:rPr>
              <a:t>Damage to school property</a:t>
            </a:r>
          </a:p>
          <a:p>
            <a:pPr marL="571500" indent="-571500">
              <a:buFont typeface="Arial" panose="020B0604020202020204" pitchFamily="34" charset="0"/>
              <a:buChar char="•"/>
            </a:pPr>
            <a:r>
              <a:rPr lang="en-US" sz="2000" dirty="0">
                <a:solidFill>
                  <a:srgbClr val="002060"/>
                </a:solidFill>
              </a:rPr>
              <a:t>Theft</a:t>
            </a:r>
          </a:p>
          <a:p>
            <a:pPr marL="571500" indent="-571500">
              <a:buFont typeface="Arial" panose="020B0604020202020204" pitchFamily="34" charset="0"/>
              <a:buChar char="•"/>
            </a:pPr>
            <a:r>
              <a:rPr lang="en-US" sz="2000" dirty="0">
                <a:solidFill>
                  <a:srgbClr val="002060"/>
                </a:solidFill>
              </a:rPr>
              <a:t>Truancy</a:t>
            </a:r>
          </a:p>
          <a:p>
            <a:pPr marL="571500" indent="-571500">
              <a:buFont typeface="Arial" panose="020B0604020202020204" pitchFamily="34" charset="0"/>
              <a:buChar char="•"/>
            </a:pPr>
            <a:r>
              <a:rPr lang="en-US" sz="2000" dirty="0">
                <a:solidFill>
                  <a:srgbClr val="002060"/>
                </a:solidFill>
              </a:rPr>
              <a:t>Leaving classroom or campus without permission</a:t>
            </a:r>
          </a:p>
          <a:p>
            <a:pPr marL="571500" indent="-571500">
              <a:buFont typeface="Arial" panose="020B0604020202020204" pitchFamily="34" charset="0"/>
              <a:buChar char="•"/>
            </a:pPr>
            <a:r>
              <a:rPr lang="en-US" sz="2000" dirty="0">
                <a:solidFill>
                  <a:srgbClr val="002060"/>
                </a:solidFill>
              </a:rPr>
              <a:t>Misbehaving in public while representing the school</a:t>
            </a:r>
          </a:p>
          <a:p>
            <a:r>
              <a:rPr lang="en-US" sz="4400" dirty="0">
                <a:solidFill>
                  <a:srgbClr val="002060"/>
                </a:solidFill>
              </a:rPr>
              <a:t> </a:t>
            </a:r>
            <a:endParaRPr lang="en-GB" sz="4400" dirty="0">
              <a:solidFill>
                <a:srgbClr val="002060"/>
              </a:solidFill>
            </a:endParaRPr>
          </a:p>
        </p:txBody>
      </p:sp>
    </p:spTree>
    <p:extLst>
      <p:ext uri="{BB962C8B-B14F-4D97-AF65-F5344CB8AC3E}">
        <p14:creationId xmlns:p14="http://schemas.microsoft.com/office/powerpoint/2010/main" val="18245867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DBCFFEE-20DA-4328-AE90-E3D0717B8412}"/>
              </a:ext>
            </a:extLst>
          </p:cNvPr>
          <p:cNvSpPr txBox="1"/>
          <p:nvPr/>
        </p:nvSpPr>
        <p:spPr>
          <a:xfrm>
            <a:off x="1631505" y="1346356"/>
            <a:ext cx="8780314" cy="3231654"/>
          </a:xfrm>
          <a:prstGeom prst="rect">
            <a:avLst/>
          </a:prstGeom>
          <a:noFill/>
        </p:spPr>
        <p:txBody>
          <a:bodyPr wrap="square" rtlCol="0">
            <a:spAutoFit/>
          </a:bodyPr>
          <a:lstStyle/>
          <a:p>
            <a:pPr algn="ctr"/>
            <a:r>
              <a:rPr lang="en-US" sz="3600" dirty="0">
                <a:solidFill>
                  <a:srgbClr val="00B0F0"/>
                </a:solidFill>
              </a:rPr>
              <a:t>Teacher informs the grade leader</a:t>
            </a:r>
          </a:p>
          <a:p>
            <a:pPr algn="ctr"/>
            <a:endParaRPr lang="en-US" sz="2400" dirty="0"/>
          </a:p>
          <a:p>
            <a:pPr marL="457200" indent="-457200">
              <a:buAutoNum type="arabicPeriod"/>
            </a:pPr>
            <a:r>
              <a:rPr lang="en-US" sz="2400" dirty="0"/>
              <a:t>Give a firsthand account of the incident (face to face is best)</a:t>
            </a:r>
          </a:p>
          <a:p>
            <a:pPr marL="457200" indent="-457200">
              <a:buAutoNum type="arabicPeriod"/>
            </a:pPr>
            <a:endParaRPr lang="en-US" sz="2400" dirty="0"/>
          </a:p>
          <a:p>
            <a:pPr marL="457200" indent="-457200">
              <a:buAutoNum type="arabicPeriod"/>
            </a:pPr>
            <a:r>
              <a:rPr lang="en-US" sz="2400" dirty="0"/>
              <a:t>Record the incident on CPOMS (alerting the grade leader)</a:t>
            </a:r>
          </a:p>
          <a:p>
            <a:pPr marL="457200" indent="-457200">
              <a:buAutoNum type="arabicPeriod"/>
            </a:pPr>
            <a:endParaRPr lang="en-US" sz="2400" dirty="0"/>
          </a:p>
          <a:p>
            <a:pPr marL="457200" indent="-457200">
              <a:buAutoNum type="arabicPeriod"/>
            </a:pPr>
            <a:r>
              <a:rPr lang="en-US" sz="2400" dirty="0"/>
              <a:t>Check with the grade leader who will make contact with home</a:t>
            </a:r>
          </a:p>
          <a:p>
            <a:pPr algn="ctr"/>
            <a:endParaRPr lang="en-GB" sz="2400" dirty="0"/>
          </a:p>
        </p:txBody>
      </p:sp>
      <p:pic>
        <p:nvPicPr>
          <p:cNvPr id="6" name="Picture 5" descr="Icon&#10;&#10;Description automatically generated">
            <a:extLst>
              <a:ext uri="{FF2B5EF4-FFF2-40B4-BE49-F238E27FC236}">
                <a16:creationId xmlns:a16="http://schemas.microsoft.com/office/drawing/2014/main" id="{971FECE1-FEE2-4D3E-92C6-77B630586353}"/>
              </a:ext>
            </a:extLst>
          </p:cNvPr>
          <p:cNvPicPr/>
          <p:nvPr/>
        </p:nvPicPr>
        <p:blipFill rotWithShape="1">
          <a:blip r:embed="rId2">
            <a:extLst>
              <a:ext uri="{28A0092B-C50C-407E-A947-70E740481C1C}">
                <a14:useLocalDpi xmlns:a14="http://schemas.microsoft.com/office/drawing/2010/main" val="0"/>
              </a:ext>
            </a:extLst>
          </a:blip>
          <a:srcRect r="6" b="4207"/>
          <a:stretch/>
        </p:blipFill>
        <p:spPr>
          <a:xfrm>
            <a:off x="11401817" y="5206725"/>
            <a:ext cx="698034" cy="696954"/>
          </a:xfrm>
          <a:prstGeom prst="rect">
            <a:avLst/>
          </a:prstGeom>
        </p:spPr>
      </p:pic>
      <p:pic>
        <p:nvPicPr>
          <p:cNvPr id="8" name="Picture 7" descr="Icon&#10;&#10;Description automatically generated">
            <a:extLst>
              <a:ext uri="{FF2B5EF4-FFF2-40B4-BE49-F238E27FC236}">
                <a16:creationId xmlns:a16="http://schemas.microsoft.com/office/drawing/2014/main" id="{6A9DC843-9827-4F49-A255-375DE84E10F8}"/>
              </a:ext>
            </a:extLst>
          </p:cNvPr>
          <p:cNvPicPr/>
          <p:nvPr/>
        </p:nvPicPr>
        <p:blipFill rotWithShape="1">
          <a:blip r:embed="rId3">
            <a:extLst>
              <a:ext uri="{28A0092B-C50C-407E-A947-70E740481C1C}">
                <a14:useLocalDpi xmlns:a14="http://schemas.microsoft.com/office/drawing/2010/main" val="0"/>
              </a:ext>
            </a:extLst>
          </a:blip>
          <a:srcRect t="469" r="6" b="6"/>
          <a:stretch/>
        </p:blipFill>
        <p:spPr>
          <a:xfrm>
            <a:off x="11276138" y="2341169"/>
            <a:ext cx="915862" cy="895250"/>
          </a:xfrm>
          <a:prstGeom prst="rect">
            <a:avLst/>
          </a:prstGeom>
        </p:spPr>
      </p:pic>
      <p:pic>
        <p:nvPicPr>
          <p:cNvPr id="9" name="Picture 8">
            <a:extLst>
              <a:ext uri="{FF2B5EF4-FFF2-40B4-BE49-F238E27FC236}">
                <a16:creationId xmlns:a16="http://schemas.microsoft.com/office/drawing/2014/main" id="{49AEF526-83C2-4238-A04F-A2BA3237E17A}"/>
              </a:ext>
            </a:extLst>
          </p:cNvPr>
          <p:cNvPicPr/>
          <p:nvPr/>
        </p:nvPicPr>
        <p:blipFill rotWithShape="1">
          <a:blip r:embed="rId4">
            <a:extLst>
              <a:ext uri="{28A0092B-C50C-407E-A947-70E740481C1C}">
                <a14:useLocalDpi xmlns:a14="http://schemas.microsoft.com/office/drawing/2010/main" val="0"/>
              </a:ext>
            </a:extLst>
          </a:blip>
          <a:srcRect t="4681" r="-3" b="-3"/>
          <a:stretch/>
        </p:blipFill>
        <p:spPr>
          <a:xfrm>
            <a:off x="11336558" y="3359743"/>
            <a:ext cx="856600" cy="830998"/>
          </a:xfrm>
          <a:prstGeom prst="rect">
            <a:avLst/>
          </a:prstGeom>
        </p:spPr>
      </p:pic>
      <p:pic>
        <p:nvPicPr>
          <p:cNvPr id="10" name="Picture 9" descr="Diagram&#10;&#10;Description automatically generated with low confidence">
            <a:extLst>
              <a:ext uri="{FF2B5EF4-FFF2-40B4-BE49-F238E27FC236}">
                <a16:creationId xmlns:a16="http://schemas.microsoft.com/office/drawing/2014/main" id="{7E34A2C0-7ABE-47B8-B48C-3886210F85BE}"/>
              </a:ext>
            </a:extLst>
          </p:cNvPr>
          <p:cNvPicPr/>
          <p:nvPr/>
        </p:nvPicPr>
        <p:blipFill rotWithShape="1">
          <a:blip r:embed="rId5">
            <a:extLst>
              <a:ext uri="{28A0092B-C50C-407E-A947-70E740481C1C}">
                <a14:useLocalDpi xmlns:a14="http://schemas.microsoft.com/office/drawing/2010/main" val="0"/>
              </a:ext>
            </a:extLst>
          </a:blip>
          <a:srcRect l="4598" r="2012" b="6"/>
          <a:stretch/>
        </p:blipFill>
        <p:spPr>
          <a:xfrm>
            <a:off x="11336558" y="4252403"/>
            <a:ext cx="828551" cy="830998"/>
          </a:xfrm>
          <a:prstGeom prst="rect">
            <a:avLst/>
          </a:prstGeom>
        </p:spPr>
      </p:pic>
    </p:spTree>
    <p:extLst>
      <p:ext uri="{BB962C8B-B14F-4D97-AF65-F5344CB8AC3E}">
        <p14:creationId xmlns:p14="http://schemas.microsoft.com/office/powerpoint/2010/main" val="22144433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con&#10;&#10;Description automatically generated">
            <a:extLst>
              <a:ext uri="{FF2B5EF4-FFF2-40B4-BE49-F238E27FC236}">
                <a16:creationId xmlns:a16="http://schemas.microsoft.com/office/drawing/2014/main" id="{DCB567E0-E33C-B649-9974-AFE0744A3B45}"/>
              </a:ext>
            </a:extLst>
          </p:cNvPr>
          <p:cNvPicPr/>
          <p:nvPr/>
        </p:nvPicPr>
        <p:blipFill rotWithShape="1">
          <a:blip r:embed="rId3">
            <a:extLst>
              <a:ext uri="{28A0092B-C50C-407E-A947-70E740481C1C}">
                <a14:useLocalDpi xmlns:a14="http://schemas.microsoft.com/office/drawing/2010/main" val="0"/>
              </a:ext>
            </a:extLst>
          </a:blip>
          <a:srcRect r="6" b="4207"/>
          <a:stretch/>
        </p:blipFill>
        <p:spPr>
          <a:xfrm>
            <a:off x="11401817" y="5206725"/>
            <a:ext cx="698034" cy="696954"/>
          </a:xfrm>
          <a:prstGeom prst="rect">
            <a:avLst/>
          </a:prstGeom>
        </p:spPr>
      </p:pic>
      <p:pic>
        <p:nvPicPr>
          <p:cNvPr id="5" name="Picture 4" descr="Icon&#10;&#10;Description automatically generated">
            <a:extLst>
              <a:ext uri="{FF2B5EF4-FFF2-40B4-BE49-F238E27FC236}">
                <a16:creationId xmlns:a16="http://schemas.microsoft.com/office/drawing/2014/main" id="{2EBC3E82-B9E4-8A43-8174-F7672C398193}"/>
              </a:ext>
            </a:extLst>
          </p:cNvPr>
          <p:cNvPicPr/>
          <p:nvPr/>
        </p:nvPicPr>
        <p:blipFill rotWithShape="1">
          <a:blip r:embed="rId4">
            <a:extLst>
              <a:ext uri="{28A0092B-C50C-407E-A947-70E740481C1C}">
                <a14:useLocalDpi xmlns:a14="http://schemas.microsoft.com/office/drawing/2010/main" val="0"/>
              </a:ext>
            </a:extLst>
          </a:blip>
          <a:srcRect t="469" r="6" b="6"/>
          <a:stretch/>
        </p:blipFill>
        <p:spPr>
          <a:xfrm>
            <a:off x="11276138" y="2341169"/>
            <a:ext cx="915862" cy="895250"/>
          </a:xfrm>
          <a:prstGeom prst="rect">
            <a:avLst/>
          </a:prstGeom>
        </p:spPr>
      </p:pic>
      <p:pic>
        <p:nvPicPr>
          <p:cNvPr id="6" name="Picture 5">
            <a:extLst>
              <a:ext uri="{FF2B5EF4-FFF2-40B4-BE49-F238E27FC236}">
                <a16:creationId xmlns:a16="http://schemas.microsoft.com/office/drawing/2014/main" id="{259967FE-1E09-E142-B9ED-1FF6CC6E45DE}"/>
              </a:ext>
            </a:extLst>
          </p:cNvPr>
          <p:cNvPicPr/>
          <p:nvPr/>
        </p:nvPicPr>
        <p:blipFill rotWithShape="1">
          <a:blip r:embed="rId5">
            <a:extLst>
              <a:ext uri="{28A0092B-C50C-407E-A947-70E740481C1C}">
                <a14:useLocalDpi xmlns:a14="http://schemas.microsoft.com/office/drawing/2010/main" val="0"/>
              </a:ext>
            </a:extLst>
          </a:blip>
          <a:srcRect t="4681" r="-3" b="-3"/>
          <a:stretch/>
        </p:blipFill>
        <p:spPr>
          <a:xfrm>
            <a:off x="11336558" y="3359743"/>
            <a:ext cx="856600" cy="830998"/>
          </a:xfrm>
          <a:prstGeom prst="rect">
            <a:avLst/>
          </a:prstGeom>
        </p:spPr>
      </p:pic>
      <p:pic>
        <p:nvPicPr>
          <p:cNvPr id="7" name="Picture 6" descr="Diagram&#10;&#10;Description automatically generated with low confidence">
            <a:extLst>
              <a:ext uri="{FF2B5EF4-FFF2-40B4-BE49-F238E27FC236}">
                <a16:creationId xmlns:a16="http://schemas.microsoft.com/office/drawing/2014/main" id="{C9821B84-A205-1D4E-A354-E9022A105A3E}"/>
              </a:ext>
            </a:extLst>
          </p:cNvPr>
          <p:cNvPicPr/>
          <p:nvPr/>
        </p:nvPicPr>
        <p:blipFill rotWithShape="1">
          <a:blip r:embed="rId6">
            <a:extLst>
              <a:ext uri="{28A0092B-C50C-407E-A947-70E740481C1C}">
                <a14:useLocalDpi xmlns:a14="http://schemas.microsoft.com/office/drawing/2010/main" val="0"/>
              </a:ext>
            </a:extLst>
          </a:blip>
          <a:srcRect l="4598" r="2012" b="6"/>
          <a:stretch/>
        </p:blipFill>
        <p:spPr>
          <a:xfrm>
            <a:off x="11336558" y="4252403"/>
            <a:ext cx="828551" cy="830998"/>
          </a:xfrm>
          <a:prstGeom prst="rect">
            <a:avLst/>
          </a:prstGeom>
        </p:spPr>
      </p:pic>
      <p:sp>
        <p:nvSpPr>
          <p:cNvPr id="2" name="TextBox 1">
            <a:extLst>
              <a:ext uri="{FF2B5EF4-FFF2-40B4-BE49-F238E27FC236}">
                <a16:creationId xmlns:a16="http://schemas.microsoft.com/office/drawing/2014/main" id="{F7B290D5-0F6A-409B-8B54-35F53FA970F2}"/>
              </a:ext>
            </a:extLst>
          </p:cNvPr>
          <p:cNvSpPr txBox="1"/>
          <p:nvPr/>
        </p:nvSpPr>
        <p:spPr>
          <a:xfrm>
            <a:off x="689956" y="803635"/>
            <a:ext cx="10324408" cy="5355312"/>
          </a:xfrm>
          <a:prstGeom prst="rect">
            <a:avLst/>
          </a:prstGeom>
          <a:noFill/>
        </p:spPr>
        <p:txBody>
          <a:bodyPr wrap="square" rtlCol="0">
            <a:spAutoFit/>
          </a:bodyPr>
          <a:lstStyle/>
          <a:p>
            <a:pPr algn="ctr"/>
            <a:r>
              <a:rPr lang="en-GB" u="sng" dirty="0"/>
              <a:t>Writing Effective Incident Reports on CPOMS</a:t>
            </a:r>
          </a:p>
          <a:p>
            <a:pPr algn="ctr"/>
            <a:endParaRPr lang="en-GB" u="sng" dirty="0"/>
          </a:p>
          <a:p>
            <a:pPr marL="285750" indent="-285750">
              <a:buFont typeface="Arial" panose="020B0604020202020204" pitchFamily="34" charset="0"/>
              <a:buChar char="•"/>
            </a:pPr>
            <a:r>
              <a:rPr lang="en-GB" dirty="0"/>
              <a:t>Thoroughly explain the incident</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State what contact has been made with home</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Assign/Alert to SL and/ or GL</a:t>
            </a:r>
          </a:p>
          <a:p>
            <a:endParaRPr lang="en-GB" dirty="0"/>
          </a:p>
          <a:p>
            <a:endParaRPr lang="en-GB" dirty="0"/>
          </a:p>
          <a:p>
            <a:r>
              <a:rPr lang="en-GB" u="sng" dirty="0"/>
              <a:t>Examples of Good CPOMS reports</a:t>
            </a:r>
          </a:p>
          <a:p>
            <a:endParaRPr lang="en-GB" dirty="0"/>
          </a:p>
          <a:p>
            <a:r>
              <a:rPr lang="en-GB" b="0" i="1" dirty="0">
                <a:solidFill>
                  <a:srgbClr val="555555"/>
                </a:solidFill>
                <a:effectLst/>
                <a:latin typeface="Helvetica" panose="020B0604020202020204" pitchFamily="34" charset="0"/>
              </a:rPr>
              <a:t>Very disruptive in lesson. Three students sitting in the vicinity of X asked him to move away as they could not concentrate. I asked him to come to the back of the prep room to chat with him, but he was very argumentative. When back in the classroom, he continued along the same route, swinging on his chair, not completing the classwork, shouting out at others at the other side of the room, shouting out answers when some one else is talking, moving around the room and touching other people while walking and thus disregarding Covid rules, highly argumentative, aggressive in his approach to discussing. I will email home.</a:t>
            </a:r>
          </a:p>
          <a:p>
            <a:endParaRPr lang="en-GB" i="1" dirty="0">
              <a:solidFill>
                <a:srgbClr val="555555"/>
              </a:solidFill>
              <a:latin typeface="Helvetica" panose="020B0604020202020204" pitchFamily="34" charset="0"/>
            </a:endParaRPr>
          </a:p>
        </p:txBody>
      </p:sp>
    </p:spTree>
    <p:extLst>
      <p:ext uri="{BB962C8B-B14F-4D97-AF65-F5344CB8AC3E}">
        <p14:creationId xmlns:p14="http://schemas.microsoft.com/office/powerpoint/2010/main" val="1770177549"/>
      </p:ext>
    </p:extLst>
  </p:cSld>
  <p:clrMapOvr>
    <a:masterClrMapping/>
  </p:clrMapOvr>
  <p:extLst>
    <p:ext uri="{6950BFC3-D8DA-4A85-94F7-54DA5524770B}">
      <p188:commentRel xmlns:p188="http://schemas.microsoft.com/office/powerpoint/2018/8/main" r:id="rId2"/>
    </p:ext>
  </p:extLs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con&#10;&#10;Description automatically generated">
            <a:extLst>
              <a:ext uri="{FF2B5EF4-FFF2-40B4-BE49-F238E27FC236}">
                <a16:creationId xmlns:a16="http://schemas.microsoft.com/office/drawing/2014/main" id="{DCB567E0-E33C-B649-9974-AFE0744A3B45}"/>
              </a:ext>
            </a:extLst>
          </p:cNvPr>
          <p:cNvPicPr/>
          <p:nvPr/>
        </p:nvPicPr>
        <p:blipFill rotWithShape="1">
          <a:blip r:embed="rId2">
            <a:extLst>
              <a:ext uri="{28A0092B-C50C-407E-A947-70E740481C1C}">
                <a14:useLocalDpi xmlns:a14="http://schemas.microsoft.com/office/drawing/2010/main" val="0"/>
              </a:ext>
            </a:extLst>
          </a:blip>
          <a:srcRect r="6" b="4207"/>
          <a:stretch/>
        </p:blipFill>
        <p:spPr>
          <a:xfrm>
            <a:off x="11401817" y="5206725"/>
            <a:ext cx="698034" cy="696954"/>
          </a:xfrm>
          <a:prstGeom prst="rect">
            <a:avLst/>
          </a:prstGeom>
        </p:spPr>
      </p:pic>
      <p:pic>
        <p:nvPicPr>
          <p:cNvPr id="5" name="Picture 4" descr="Icon&#10;&#10;Description automatically generated">
            <a:extLst>
              <a:ext uri="{FF2B5EF4-FFF2-40B4-BE49-F238E27FC236}">
                <a16:creationId xmlns:a16="http://schemas.microsoft.com/office/drawing/2014/main" id="{2EBC3E82-B9E4-8A43-8174-F7672C398193}"/>
              </a:ext>
            </a:extLst>
          </p:cNvPr>
          <p:cNvPicPr/>
          <p:nvPr/>
        </p:nvPicPr>
        <p:blipFill rotWithShape="1">
          <a:blip r:embed="rId3">
            <a:extLst>
              <a:ext uri="{28A0092B-C50C-407E-A947-70E740481C1C}">
                <a14:useLocalDpi xmlns:a14="http://schemas.microsoft.com/office/drawing/2010/main" val="0"/>
              </a:ext>
            </a:extLst>
          </a:blip>
          <a:srcRect t="469" r="6" b="6"/>
          <a:stretch/>
        </p:blipFill>
        <p:spPr>
          <a:xfrm>
            <a:off x="11276138" y="2341169"/>
            <a:ext cx="915862" cy="895250"/>
          </a:xfrm>
          <a:prstGeom prst="rect">
            <a:avLst/>
          </a:prstGeom>
        </p:spPr>
      </p:pic>
      <p:pic>
        <p:nvPicPr>
          <p:cNvPr id="6" name="Picture 5">
            <a:extLst>
              <a:ext uri="{FF2B5EF4-FFF2-40B4-BE49-F238E27FC236}">
                <a16:creationId xmlns:a16="http://schemas.microsoft.com/office/drawing/2014/main" id="{259967FE-1E09-E142-B9ED-1FF6CC6E45DE}"/>
              </a:ext>
            </a:extLst>
          </p:cNvPr>
          <p:cNvPicPr/>
          <p:nvPr/>
        </p:nvPicPr>
        <p:blipFill rotWithShape="1">
          <a:blip r:embed="rId4">
            <a:extLst>
              <a:ext uri="{28A0092B-C50C-407E-A947-70E740481C1C}">
                <a14:useLocalDpi xmlns:a14="http://schemas.microsoft.com/office/drawing/2010/main" val="0"/>
              </a:ext>
            </a:extLst>
          </a:blip>
          <a:srcRect t="4681" r="-3" b="-3"/>
          <a:stretch/>
        </p:blipFill>
        <p:spPr>
          <a:xfrm>
            <a:off x="11336558" y="3359743"/>
            <a:ext cx="856600" cy="830998"/>
          </a:xfrm>
          <a:prstGeom prst="rect">
            <a:avLst/>
          </a:prstGeom>
        </p:spPr>
      </p:pic>
      <p:pic>
        <p:nvPicPr>
          <p:cNvPr id="7" name="Picture 6" descr="Diagram&#10;&#10;Description automatically generated with low confidence">
            <a:extLst>
              <a:ext uri="{FF2B5EF4-FFF2-40B4-BE49-F238E27FC236}">
                <a16:creationId xmlns:a16="http://schemas.microsoft.com/office/drawing/2014/main" id="{C9821B84-A205-1D4E-A354-E9022A105A3E}"/>
              </a:ext>
            </a:extLst>
          </p:cNvPr>
          <p:cNvPicPr/>
          <p:nvPr/>
        </p:nvPicPr>
        <p:blipFill rotWithShape="1">
          <a:blip r:embed="rId5">
            <a:extLst>
              <a:ext uri="{28A0092B-C50C-407E-A947-70E740481C1C}">
                <a14:useLocalDpi xmlns:a14="http://schemas.microsoft.com/office/drawing/2010/main" val="0"/>
              </a:ext>
            </a:extLst>
          </a:blip>
          <a:srcRect l="4598" r="2012" b="6"/>
          <a:stretch/>
        </p:blipFill>
        <p:spPr>
          <a:xfrm>
            <a:off x="11336558" y="4252403"/>
            <a:ext cx="828551" cy="830998"/>
          </a:xfrm>
          <a:prstGeom prst="rect">
            <a:avLst/>
          </a:prstGeom>
        </p:spPr>
      </p:pic>
      <p:sp>
        <p:nvSpPr>
          <p:cNvPr id="8" name="TextBox 7">
            <a:extLst>
              <a:ext uri="{FF2B5EF4-FFF2-40B4-BE49-F238E27FC236}">
                <a16:creationId xmlns:a16="http://schemas.microsoft.com/office/drawing/2014/main" id="{33C598B4-1231-4452-A7B3-D11ED78174BB}"/>
              </a:ext>
            </a:extLst>
          </p:cNvPr>
          <p:cNvSpPr txBox="1"/>
          <p:nvPr/>
        </p:nvSpPr>
        <p:spPr>
          <a:xfrm>
            <a:off x="689956" y="959408"/>
            <a:ext cx="10008524" cy="3693319"/>
          </a:xfrm>
          <a:prstGeom prst="rect">
            <a:avLst/>
          </a:prstGeom>
          <a:noFill/>
        </p:spPr>
        <p:txBody>
          <a:bodyPr wrap="square">
            <a:spAutoFit/>
          </a:bodyPr>
          <a:lstStyle/>
          <a:p>
            <a:endParaRPr lang="en-GB" i="1" dirty="0">
              <a:solidFill>
                <a:srgbClr val="555555"/>
              </a:solidFill>
              <a:latin typeface="Helvetica" panose="020B0604020202020204" pitchFamily="34" charset="0"/>
            </a:endParaRPr>
          </a:p>
          <a:p>
            <a:r>
              <a:rPr lang="en-GB" b="0" i="1" dirty="0">
                <a:solidFill>
                  <a:srgbClr val="555555"/>
                </a:solidFill>
                <a:effectLst/>
                <a:latin typeface="Helvetica" panose="020B0604020202020204" pitchFamily="34" charset="0"/>
              </a:rPr>
              <a:t>Student has become completely non responsive whilst moving to online learning. Student has been individually tagged in the posts regarding content to cover, with videos shared. I have messaged the student and still have no response or update regarding his work on an ongoing summative task. Student is registered as online for other lessons. Work is due for submission next Monday, at which stage I will contact home.</a:t>
            </a:r>
          </a:p>
          <a:p>
            <a:endParaRPr lang="en-GB" b="0" i="1" dirty="0">
              <a:solidFill>
                <a:srgbClr val="555555"/>
              </a:solidFill>
              <a:effectLst/>
              <a:latin typeface="Helvetica" panose="020B0604020202020204" pitchFamily="34" charset="0"/>
            </a:endParaRPr>
          </a:p>
          <a:p>
            <a:endParaRPr lang="en-GB" i="1" dirty="0">
              <a:solidFill>
                <a:srgbClr val="555555"/>
              </a:solidFill>
              <a:latin typeface="Helvetica" panose="020B0604020202020204" pitchFamily="34" charset="0"/>
            </a:endParaRPr>
          </a:p>
          <a:p>
            <a:pPr algn="l"/>
            <a:r>
              <a:rPr lang="en-GB" b="0" i="1" dirty="0">
                <a:solidFill>
                  <a:srgbClr val="555555"/>
                </a:solidFill>
                <a:effectLst/>
                <a:latin typeface="Helvetica" panose="020B0604020202020204" pitchFamily="34" charset="0"/>
              </a:rPr>
              <a:t>O was copying Math homework from another student during homeroom, his notebook was </a:t>
            </a:r>
            <a:r>
              <a:rPr lang="en-GB" i="1" dirty="0">
                <a:solidFill>
                  <a:srgbClr val="555555"/>
                </a:solidFill>
                <a:latin typeface="Helvetica" panose="020B0604020202020204" pitchFamily="34" charset="0"/>
              </a:rPr>
              <a:t>taken</a:t>
            </a:r>
            <a:r>
              <a:rPr lang="en-GB" b="0" i="1" dirty="0">
                <a:solidFill>
                  <a:srgbClr val="555555"/>
                </a:solidFill>
                <a:effectLst/>
                <a:latin typeface="Helvetica" panose="020B0604020202020204" pitchFamily="34" charset="0"/>
              </a:rPr>
              <a:t> and his math teacher informed. He was not remorseful. Email sent to his mother expressing concern at recent behaviours.</a:t>
            </a:r>
          </a:p>
          <a:p>
            <a:endParaRPr lang="en-GB" dirty="0">
              <a:solidFill>
                <a:srgbClr val="555555"/>
              </a:solidFill>
              <a:latin typeface="Helvetica" panose="020B0604020202020204" pitchFamily="34" charset="0"/>
            </a:endParaRPr>
          </a:p>
          <a:p>
            <a:endParaRPr lang="en-AE" dirty="0"/>
          </a:p>
        </p:txBody>
      </p:sp>
    </p:spTree>
    <p:extLst>
      <p:ext uri="{BB962C8B-B14F-4D97-AF65-F5344CB8AC3E}">
        <p14:creationId xmlns:p14="http://schemas.microsoft.com/office/powerpoint/2010/main" val="10641445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con&#10;&#10;Description automatically generated">
            <a:extLst>
              <a:ext uri="{FF2B5EF4-FFF2-40B4-BE49-F238E27FC236}">
                <a16:creationId xmlns:a16="http://schemas.microsoft.com/office/drawing/2014/main" id="{DCB567E0-E33C-B649-9974-AFE0744A3B45}"/>
              </a:ext>
            </a:extLst>
          </p:cNvPr>
          <p:cNvPicPr/>
          <p:nvPr/>
        </p:nvPicPr>
        <p:blipFill rotWithShape="1">
          <a:blip r:embed="rId2">
            <a:extLst>
              <a:ext uri="{28A0092B-C50C-407E-A947-70E740481C1C}">
                <a14:useLocalDpi xmlns:a14="http://schemas.microsoft.com/office/drawing/2010/main" val="0"/>
              </a:ext>
            </a:extLst>
          </a:blip>
          <a:srcRect r="6" b="4207"/>
          <a:stretch/>
        </p:blipFill>
        <p:spPr>
          <a:xfrm>
            <a:off x="11401817" y="5206725"/>
            <a:ext cx="698034" cy="696954"/>
          </a:xfrm>
          <a:prstGeom prst="rect">
            <a:avLst/>
          </a:prstGeom>
        </p:spPr>
      </p:pic>
      <p:pic>
        <p:nvPicPr>
          <p:cNvPr id="5" name="Picture 4" descr="Icon&#10;&#10;Description automatically generated">
            <a:extLst>
              <a:ext uri="{FF2B5EF4-FFF2-40B4-BE49-F238E27FC236}">
                <a16:creationId xmlns:a16="http://schemas.microsoft.com/office/drawing/2014/main" id="{2EBC3E82-B9E4-8A43-8174-F7672C398193}"/>
              </a:ext>
            </a:extLst>
          </p:cNvPr>
          <p:cNvPicPr/>
          <p:nvPr/>
        </p:nvPicPr>
        <p:blipFill rotWithShape="1">
          <a:blip r:embed="rId3">
            <a:extLst>
              <a:ext uri="{28A0092B-C50C-407E-A947-70E740481C1C}">
                <a14:useLocalDpi xmlns:a14="http://schemas.microsoft.com/office/drawing/2010/main" val="0"/>
              </a:ext>
            </a:extLst>
          </a:blip>
          <a:srcRect t="469" r="6" b="6"/>
          <a:stretch/>
        </p:blipFill>
        <p:spPr>
          <a:xfrm>
            <a:off x="11276138" y="2341169"/>
            <a:ext cx="915862" cy="895250"/>
          </a:xfrm>
          <a:prstGeom prst="rect">
            <a:avLst/>
          </a:prstGeom>
        </p:spPr>
      </p:pic>
      <p:pic>
        <p:nvPicPr>
          <p:cNvPr id="6" name="Picture 5">
            <a:extLst>
              <a:ext uri="{FF2B5EF4-FFF2-40B4-BE49-F238E27FC236}">
                <a16:creationId xmlns:a16="http://schemas.microsoft.com/office/drawing/2014/main" id="{259967FE-1E09-E142-B9ED-1FF6CC6E45DE}"/>
              </a:ext>
            </a:extLst>
          </p:cNvPr>
          <p:cNvPicPr/>
          <p:nvPr/>
        </p:nvPicPr>
        <p:blipFill rotWithShape="1">
          <a:blip r:embed="rId4">
            <a:extLst>
              <a:ext uri="{28A0092B-C50C-407E-A947-70E740481C1C}">
                <a14:useLocalDpi xmlns:a14="http://schemas.microsoft.com/office/drawing/2010/main" val="0"/>
              </a:ext>
            </a:extLst>
          </a:blip>
          <a:srcRect t="4681" r="-3" b="-3"/>
          <a:stretch/>
        </p:blipFill>
        <p:spPr>
          <a:xfrm>
            <a:off x="11336558" y="3359743"/>
            <a:ext cx="856600" cy="830998"/>
          </a:xfrm>
          <a:prstGeom prst="rect">
            <a:avLst/>
          </a:prstGeom>
        </p:spPr>
      </p:pic>
      <p:pic>
        <p:nvPicPr>
          <p:cNvPr id="7" name="Picture 6" descr="Diagram&#10;&#10;Description automatically generated with low confidence">
            <a:extLst>
              <a:ext uri="{FF2B5EF4-FFF2-40B4-BE49-F238E27FC236}">
                <a16:creationId xmlns:a16="http://schemas.microsoft.com/office/drawing/2014/main" id="{C9821B84-A205-1D4E-A354-E9022A105A3E}"/>
              </a:ext>
            </a:extLst>
          </p:cNvPr>
          <p:cNvPicPr/>
          <p:nvPr/>
        </p:nvPicPr>
        <p:blipFill rotWithShape="1">
          <a:blip r:embed="rId5">
            <a:extLst>
              <a:ext uri="{28A0092B-C50C-407E-A947-70E740481C1C}">
                <a14:useLocalDpi xmlns:a14="http://schemas.microsoft.com/office/drawing/2010/main" val="0"/>
              </a:ext>
            </a:extLst>
          </a:blip>
          <a:srcRect l="4598" r="2012" b="6"/>
          <a:stretch/>
        </p:blipFill>
        <p:spPr>
          <a:xfrm>
            <a:off x="11336558" y="4252403"/>
            <a:ext cx="828551" cy="830998"/>
          </a:xfrm>
          <a:prstGeom prst="rect">
            <a:avLst/>
          </a:prstGeom>
        </p:spPr>
      </p:pic>
      <p:sp>
        <p:nvSpPr>
          <p:cNvPr id="3" name="TextBox 2">
            <a:extLst>
              <a:ext uri="{FF2B5EF4-FFF2-40B4-BE49-F238E27FC236}">
                <a16:creationId xmlns:a16="http://schemas.microsoft.com/office/drawing/2014/main" id="{CF69EA08-B108-4808-8D06-478BEB856BC8}"/>
              </a:ext>
            </a:extLst>
          </p:cNvPr>
          <p:cNvSpPr txBox="1"/>
          <p:nvPr/>
        </p:nvSpPr>
        <p:spPr>
          <a:xfrm>
            <a:off x="814647" y="739834"/>
            <a:ext cx="10066713" cy="5632311"/>
          </a:xfrm>
          <a:prstGeom prst="rect">
            <a:avLst/>
          </a:prstGeom>
          <a:noFill/>
        </p:spPr>
        <p:txBody>
          <a:bodyPr wrap="square" rtlCol="0">
            <a:spAutoFit/>
          </a:bodyPr>
          <a:lstStyle/>
          <a:p>
            <a:pPr algn="ctr"/>
            <a:r>
              <a:rPr lang="en-GB" u="sng" dirty="0"/>
              <a:t>Supporting Students in Showing More Positive Behaviours</a:t>
            </a:r>
          </a:p>
          <a:p>
            <a:pPr algn="ctr"/>
            <a:endParaRPr lang="en-GB" u="sng" dirty="0"/>
          </a:p>
          <a:p>
            <a:pPr algn="ctr"/>
            <a:endParaRPr lang="en-GB" u="sng" dirty="0"/>
          </a:p>
          <a:p>
            <a:pPr marL="285750" indent="-285750">
              <a:buFont typeface="Arial" panose="020B0604020202020204" pitchFamily="34" charset="0"/>
              <a:buChar char="•"/>
            </a:pPr>
            <a:r>
              <a:rPr lang="en-GB" dirty="0"/>
              <a:t>If a student is not behaving in your lesson, speak to them one-on-one after the lesson.  This is best done alone and not in front of peers</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Stay calm and explain to the student why the behaviour is affecting other students’ right to learn and your right to teach.  Explain how they are not currently showing the 4R’s</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Set clear expectations for the student and give them targets of what they can do to improve next lesson.  Relate targets to the 4R’s</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Before recording an incident make sure you have given the student a warning and told them that if they continue the behaviour then you will record on CPOMS</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Praise any small effort by this student to build a positive relationship (again one-on-one will be most effective)</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Keep grade leader informed of positive improvements</a:t>
            </a:r>
          </a:p>
          <a:p>
            <a:endParaRPr lang="en-GB" dirty="0"/>
          </a:p>
        </p:txBody>
      </p:sp>
    </p:spTree>
    <p:extLst>
      <p:ext uri="{BB962C8B-B14F-4D97-AF65-F5344CB8AC3E}">
        <p14:creationId xmlns:p14="http://schemas.microsoft.com/office/powerpoint/2010/main" val="28081810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con&#10;&#10;Description automatically generated">
            <a:extLst>
              <a:ext uri="{FF2B5EF4-FFF2-40B4-BE49-F238E27FC236}">
                <a16:creationId xmlns:a16="http://schemas.microsoft.com/office/drawing/2014/main" id="{DCB567E0-E33C-B649-9974-AFE0744A3B45}"/>
              </a:ext>
            </a:extLst>
          </p:cNvPr>
          <p:cNvPicPr/>
          <p:nvPr/>
        </p:nvPicPr>
        <p:blipFill rotWithShape="1">
          <a:blip r:embed="rId2">
            <a:extLst>
              <a:ext uri="{28A0092B-C50C-407E-A947-70E740481C1C}">
                <a14:useLocalDpi xmlns:a14="http://schemas.microsoft.com/office/drawing/2010/main" val="0"/>
              </a:ext>
            </a:extLst>
          </a:blip>
          <a:srcRect r="6" b="4207"/>
          <a:stretch/>
        </p:blipFill>
        <p:spPr>
          <a:xfrm>
            <a:off x="11401817" y="5206725"/>
            <a:ext cx="698034" cy="696954"/>
          </a:xfrm>
          <a:prstGeom prst="rect">
            <a:avLst/>
          </a:prstGeom>
        </p:spPr>
      </p:pic>
      <p:pic>
        <p:nvPicPr>
          <p:cNvPr id="5" name="Picture 4" descr="Icon&#10;&#10;Description automatically generated">
            <a:extLst>
              <a:ext uri="{FF2B5EF4-FFF2-40B4-BE49-F238E27FC236}">
                <a16:creationId xmlns:a16="http://schemas.microsoft.com/office/drawing/2014/main" id="{2EBC3E82-B9E4-8A43-8174-F7672C398193}"/>
              </a:ext>
            </a:extLst>
          </p:cNvPr>
          <p:cNvPicPr/>
          <p:nvPr/>
        </p:nvPicPr>
        <p:blipFill rotWithShape="1">
          <a:blip r:embed="rId3">
            <a:extLst>
              <a:ext uri="{28A0092B-C50C-407E-A947-70E740481C1C}">
                <a14:useLocalDpi xmlns:a14="http://schemas.microsoft.com/office/drawing/2010/main" val="0"/>
              </a:ext>
            </a:extLst>
          </a:blip>
          <a:srcRect t="469" r="6" b="6"/>
          <a:stretch/>
        </p:blipFill>
        <p:spPr>
          <a:xfrm>
            <a:off x="11276138" y="2341169"/>
            <a:ext cx="915862" cy="895250"/>
          </a:xfrm>
          <a:prstGeom prst="rect">
            <a:avLst/>
          </a:prstGeom>
        </p:spPr>
      </p:pic>
      <p:pic>
        <p:nvPicPr>
          <p:cNvPr id="6" name="Picture 5">
            <a:extLst>
              <a:ext uri="{FF2B5EF4-FFF2-40B4-BE49-F238E27FC236}">
                <a16:creationId xmlns:a16="http://schemas.microsoft.com/office/drawing/2014/main" id="{259967FE-1E09-E142-B9ED-1FF6CC6E45DE}"/>
              </a:ext>
            </a:extLst>
          </p:cNvPr>
          <p:cNvPicPr/>
          <p:nvPr/>
        </p:nvPicPr>
        <p:blipFill rotWithShape="1">
          <a:blip r:embed="rId4">
            <a:extLst>
              <a:ext uri="{28A0092B-C50C-407E-A947-70E740481C1C}">
                <a14:useLocalDpi xmlns:a14="http://schemas.microsoft.com/office/drawing/2010/main" val="0"/>
              </a:ext>
            </a:extLst>
          </a:blip>
          <a:srcRect t="4681" r="-3" b="-3"/>
          <a:stretch/>
        </p:blipFill>
        <p:spPr>
          <a:xfrm>
            <a:off x="11336558" y="3359743"/>
            <a:ext cx="856600" cy="830998"/>
          </a:xfrm>
          <a:prstGeom prst="rect">
            <a:avLst/>
          </a:prstGeom>
        </p:spPr>
      </p:pic>
      <p:pic>
        <p:nvPicPr>
          <p:cNvPr id="7" name="Picture 6" descr="Diagram&#10;&#10;Description automatically generated with low confidence">
            <a:extLst>
              <a:ext uri="{FF2B5EF4-FFF2-40B4-BE49-F238E27FC236}">
                <a16:creationId xmlns:a16="http://schemas.microsoft.com/office/drawing/2014/main" id="{C9821B84-A205-1D4E-A354-E9022A105A3E}"/>
              </a:ext>
            </a:extLst>
          </p:cNvPr>
          <p:cNvPicPr/>
          <p:nvPr/>
        </p:nvPicPr>
        <p:blipFill rotWithShape="1">
          <a:blip r:embed="rId5">
            <a:extLst>
              <a:ext uri="{28A0092B-C50C-407E-A947-70E740481C1C}">
                <a14:useLocalDpi xmlns:a14="http://schemas.microsoft.com/office/drawing/2010/main" val="0"/>
              </a:ext>
            </a:extLst>
          </a:blip>
          <a:srcRect l="4598" r="2012" b="6"/>
          <a:stretch/>
        </p:blipFill>
        <p:spPr>
          <a:xfrm>
            <a:off x="11336558" y="4252403"/>
            <a:ext cx="828551" cy="830998"/>
          </a:xfrm>
          <a:prstGeom prst="rect">
            <a:avLst/>
          </a:prstGeom>
        </p:spPr>
      </p:pic>
      <p:sp>
        <p:nvSpPr>
          <p:cNvPr id="8" name="TextBox 7">
            <a:extLst>
              <a:ext uri="{FF2B5EF4-FFF2-40B4-BE49-F238E27FC236}">
                <a16:creationId xmlns:a16="http://schemas.microsoft.com/office/drawing/2014/main" id="{8044FD5F-799D-4F9D-9F7F-BDBAE31C9B6E}"/>
              </a:ext>
            </a:extLst>
          </p:cNvPr>
          <p:cNvSpPr txBox="1"/>
          <p:nvPr/>
        </p:nvSpPr>
        <p:spPr>
          <a:xfrm>
            <a:off x="1059716" y="1036030"/>
            <a:ext cx="10072567" cy="4647426"/>
          </a:xfrm>
          <a:prstGeom prst="rect">
            <a:avLst/>
          </a:prstGeom>
          <a:noFill/>
        </p:spPr>
        <p:txBody>
          <a:bodyPr wrap="square" rtlCol="0">
            <a:spAutoFit/>
          </a:bodyPr>
          <a:lstStyle/>
          <a:p>
            <a:pPr algn="ctr"/>
            <a:r>
              <a:rPr lang="en-US" sz="2400" u="sng" dirty="0"/>
              <a:t>Aims of Today’s Session</a:t>
            </a:r>
          </a:p>
          <a:p>
            <a:pPr algn="ctr"/>
            <a:endParaRPr lang="en-US" sz="2400" dirty="0"/>
          </a:p>
          <a:p>
            <a:pPr marL="457200" indent="-457200">
              <a:buFont typeface="Arial" panose="020B0604020202020204" pitchFamily="34" charset="0"/>
              <a:buChar char="•"/>
            </a:pPr>
            <a:r>
              <a:rPr lang="en-US" sz="2400" dirty="0"/>
              <a:t>Have a clear idea of when to report behavior</a:t>
            </a:r>
          </a:p>
          <a:p>
            <a:pPr marL="457200" indent="-457200">
              <a:buFont typeface="Arial" panose="020B0604020202020204" pitchFamily="34" charset="0"/>
              <a:buChar char="•"/>
            </a:pPr>
            <a:endParaRPr lang="en-US" sz="2400" dirty="0"/>
          </a:p>
          <a:p>
            <a:pPr marL="457200" indent="-457200">
              <a:buFont typeface="Arial" panose="020B0604020202020204" pitchFamily="34" charset="0"/>
              <a:buChar char="•"/>
            </a:pPr>
            <a:r>
              <a:rPr lang="en-US" sz="2400" dirty="0"/>
              <a:t>Know exactly how to report behavior</a:t>
            </a:r>
          </a:p>
          <a:p>
            <a:pPr marL="457200" indent="-457200">
              <a:buFont typeface="Arial" panose="020B0604020202020204" pitchFamily="34" charset="0"/>
              <a:buChar char="•"/>
            </a:pPr>
            <a:endParaRPr lang="en-US" sz="2400" dirty="0"/>
          </a:p>
          <a:p>
            <a:pPr marL="457200" indent="-457200">
              <a:buFont typeface="Arial" panose="020B0604020202020204" pitchFamily="34" charset="0"/>
              <a:buChar char="•"/>
            </a:pPr>
            <a:r>
              <a:rPr lang="en-US" sz="2400" dirty="0"/>
              <a:t>Know who to inform about behavior</a:t>
            </a:r>
          </a:p>
          <a:p>
            <a:pPr marL="457200" indent="-457200">
              <a:buFont typeface="Arial" panose="020B0604020202020204" pitchFamily="34" charset="0"/>
              <a:buChar char="•"/>
            </a:pPr>
            <a:endParaRPr lang="en-US" sz="2400" dirty="0"/>
          </a:p>
          <a:p>
            <a:pPr marL="457200" indent="-457200">
              <a:buFont typeface="Arial" panose="020B0604020202020204" pitchFamily="34" charset="0"/>
              <a:buChar char="•"/>
            </a:pPr>
            <a:r>
              <a:rPr lang="en-US" sz="2400" dirty="0"/>
              <a:t>Know when to use our different platforms</a:t>
            </a:r>
          </a:p>
          <a:p>
            <a:pPr marL="457200" indent="-457200">
              <a:buFont typeface="Arial" panose="020B0604020202020204" pitchFamily="34" charset="0"/>
              <a:buChar char="•"/>
            </a:pPr>
            <a:endParaRPr lang="en-US" sz="2400" dirty="0"/>
          </a:p>
          <a:p>
            <a:pPr marL="457200" indent="-457200">
              <a:buFont typeface="Arial" panose="020B0604020202020204" pitchFamily="34" charset="0"/>
              <a:buChar char="•"/>
            </a:pPr>
            <a:r>
              <a:rPr lang="en-US" sz="2400" dirty="0"/>
              <a:t>Understand how the pastoral leadership team are supporting students</a:t>
            </a:r>
          </a:p>
          <a:p>
            <a:pPr marL="457200" indent="-457200">
              <a:buFont typeface="Arial" panose="020B0604020202020204" pitchFamily="34" charset="0"/>
              <a:buChar char="•"/>
            </a:pPr>
            <a:endParaRPr lang="en-GB" sz="3200" dirty="0"/>
          </a:p>
        </p:txBody>
      </p:sp>
    </p:spTree>
    <p:extLst>
      <p:ext uri="{BB962C8B-B14F-4D97-AF65-F5344CB8AC3E}">
        <p14:creationId xmlns:p14="http://schemas.microsoft.com/office/powerpoint/2010/main" val="8251581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con&#10;&#10;Description automatically generated">
            <a:extLst>
              <a:ext uri="{FF2B5EF4-FFF2-40B4-BE49-F238E27FC236}">
                <a16:creationId xmlns:a16="http://schemas.microsoft.com/office/drawing/2014/main" id="{DCB567E0-E33C-B649-9974-AFE0744A3B45}"/>
              </a:ext>
            </a:extLst>
          </p:cNvPr>
          <p:cNvPicPr/>
          <p:nvPr/>
        </p:nvPicPr>
        <p:blipFill rotWithShape="1">
          <a:blip r:embed="rId2">
            <a:extLst>
              <a:ext uri="{28A0092B-C50C-407E-A947-70E740481C1C}">
                <a14:useLocalDpi xmlns:a14="http://schemas.microsoft.com/office/drawing/2010/main" val="0"/>
              </a:ext>
            </a:extLst>
          </a:blip>
          <a:srcRect r="6" b="4207"/>
          <a:stretch/>
        </p:blipFill>
        <p:spPr>
          <a:xfrm>
            <a:off x="11401817" y="5206725"/>
            <a:ext cx="698034" cy="696954"/>
          </a:xfrm>
          <a:prstGeom prst="rect">
            <a:avLst/>
          </a:prstGeom>
        </p:spPr>
      </p:pic>
      <p:pic>
        <p:nvPicPr>
          <p:cNvPr id="5" name="Picture 4" descr="Icon&#10;&#10;Description automatically generated">
            <a:extLst>
              <a:ext uri="{FF2B5EF4-FFF2-40B4-BE49-F238E27FC236}">
                <a16:creationId xmlns:a16="http://schemas.microsoft.com/office/drawing/2014/main" id="{2EBC3E82-B9E4-8A43-8174-F7672C398193}"/>
              </a:ext>
            </a:extLst>
          </p:cNvPr>
          <p:cNvPicPr/>
          <p:nvPr/>
        </p:nvPicPr>
        <p:blipFill rotWithShape="1">
          <a:blip r:embed="rId3">
            <a:extLst>
              <a:ext uri="{28A0092B-C50C-407E-A947-70E740481C1C}">
                <a14:useLocalDpi xmlns:a14="http://schemas.microsoft.com/office/drawing/2010/main" val="0"/>
              </a:ext>
            </a:extLst>
          </a:blip>
          <a:srcRect t="469" r="6" b="6"/>
          <a:stretch/>
        </p:blipFill>
        <p:spPr>
          <a:xfrm>
            <a:off x="11276138" y="2341169"/>
            <a:ext cx="915862" cy="895250"/>
          </a:xfrm>
          <a:prstGeom prst="rect">
            <a:avLst/>
          </a:prstGeom>
        </p:spPr>
      </p:pic>
      <p:pic>
        <p:nvPicPr>
          <p:cNvPr id="6" name="Picture 5">
            <a:extLst>
              <a:ext uri="{FF2B5EF4-FFF2-40B4-BE49-F238E27FC236}">
                <a16:creationId xmlns:a16="http://schemas.microsoft.com/office/drawing/2014/main" id="{259967FE-1E09-E142-B9ED-1FF6CC6E45DE}"/>
              </a:ext>
            </a:extLst>
          </p:cNvPr>
          <p:cNvPicPr/>
          <p:nvPr/>
        </p:nvPicPr>
        <p:blipFill rotWithShape="1">
          <a:blip r:embed="rId4">
            <a:extLst>
              <a:ext uri="{28A0092B-C50C-407E-A947-70E740481C1C}">
                <a14:useLocalDpi xmlns:a14="http://schemas.microsoft.com/office/drawing/2010/main" val="0"/>
              </a:ext>
            </a:extLst>
          </a:blip>
          <a:srcRect t="4681" r="-3" b="-3"/>
          <a:stretch/>
        </p:blipFill>
        <p:spPr>
          <a:xfrm>
            <a:off x="11336558" y="3359743"/>
            <a:ext cx="856600" cy="830998"/>
          </a:xfrm>
          <a:prstGeom prst="rect">
            <a:avLst/>
          </a:prstGeom>
        </p:spPr>
      </p:pic>
      <p:pic>
        <p:nvPicPr>
          <p:cNvPr id="7" name="Picture 6" descr="Diagram&#10;&#10;Description automatically generated with low confidence">
            <a:extLst>
              <a:ext uri="{FF2B5EF4-FFF2-40B4-BE49-F238E27FC236}">
                <a16:creationId xmlns:a16="http://schemas.microsoft.com/office/drawing/2014/main" id="{C9821B84-A205-1D4E-A354-E9022A105A3E}"/>
              </a:ext>
            </a:extLst>
          </p:cNvPr>
          <p:cNvPicPr/>
          <p:nvPr/>
        </p:nvPicPr>
        <p:blipFill rotWithShape="1">
          <a:blip r:embed="rId5">
            <a:extLst>
              <a:ext uri="{28A0092B-C50C-407E-A947-70E740481C1C}">
                <a14:useLocalDpi xmlns:a14="http://schemas.microsoft.com/office/drawing/2010/main" val="0"/>
              </a:ext>
            </a:extLst>
          </a:blip>
          <a:srcRect l="4598" r="2012" b="6"/>
          <a:stretch/>
        </p:blipFill>
        <p:spPr>
          <a:xfrm>
            <a:off x="11336558" y="4252403"/>
            <a:ext cx="828551" cy="830998"/>
          </a:xfrm>
          <a:prstGeom prst="rect">
            <a:avLst/>
          </a:prstGeom>
        </p:spPr>
      </p:pic>
      <p:sp>
        <p:nvSpPr>
          <p:cNvPr id="8" name="TextBox 7">
            <a:extLst>
              <a:ext uri="{FF2B5EF4-FFF2-40B4-BE49-F238E27FC236}">
                <a16:creationId xmlns:a16="http://schemas.microsoft.com/office/drawing/2014/main" id="{B4D7253C-D8F3-4046-9B7E-9AF18D60AA9C}"/>
              </a:ext>
            </a:extLst>
          </p:cNvPr>
          <p:cNvSpPr txBox="1"/>
          <p:nvPr/>
        </p:nvSpPr>
        <p:spPr>
          <a:xfrm>
            <a:off x="1963841" y="1667080"/>
            <a:ext cx="7719107" cy="4031873"/>
          </a:xfrm>
          <a:prstGeom prst="rect">
            <a:avLst/>
          </a:prstGeom>
          <a:noFill/>
        </p:spPr>
        <p:txBody>
          <a:bodyPr wrap="square" rtlCol="0">
            <a:spAutoFit/>
          </a:bodyPr>
          <a:lstStyle/>
          <a:p>
            <a:pPr algn="ctr"/>
            <a:r>
              <a:rPr lang="en-US" sz="5400" dirty="0">
                <a:solidFill>
                  <a:srgbClr val="7030A0"/>
                </a:solidFill>
              </a:rPr>
              <a:t>Example of how to speak to students who are misbehaving</a:t>
            </a:r>
          </a:p>
          <a:p>
            <a:pPr algn="ctr"/>
            <a:endParaRPr lang="en-US" sz="5400" dirty="0">
              <a:solidFill>
                <a:srgbClr val="7030A0"/>
              </a:solidFill>
            </a:endParaRPr>
          </a:p>
          <a:p>
            <a:pPr algn="ctr"/>
            <a:r>
              <a:rPr lang="en-US" sz="4000" dirty="0">
                <a:solidFill>
                  <a:srgbClr val="7030A0"/>
                </a:solidFill>
              </a:rPr>
              <a:t>(role play)</a:t>
            </a:r>
            <a:endParaRPr lang="en-GB" sz="4000" dirty="0">
              <a:solidFill>
                <a:srgbClr val="7030A0"/>
              </a:solidFill>
            </a:endParaRPr>
          </a:p>
        </p:txBody>
      </p:sp>
    </p:spTree>
    <p:extLst>
      <p:ext uri="{BB962C8B-B14F-4D97-AF65-F5344CB8AC3E}">
        <p14:creationId xmlns:p14="http://schemas.microsoft.com/office/powerpoint/2010/main" val="6182824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con&#10;&#10;Description automatically generated">
            <a:extLst>
              <a:ext uri="{FF2B5EF4-FFF2-40B4-BE49-F238E27FC236}">
                <a16:creationId xmlns:a16="http://schemas.microsoft.com/office/drawing/2014/main" id="{DCB567E0-E33C-B649-9974-AFE0744A3B45}"/>
              </a:ext>
            </a:extLst>
          </p:cNvPr>
          <p:cNvPicPr/>
          <p:nvPr/>
        </p:nvPicPr>
        <p:blipFill rotWithShape="1">
          <a:blip r:embed="rId2">
            <a:extLst>
              <a:ext uri="{28A0092B-C50C-407E-A947-70E740481C1C}">
                <a14:useLocalDpi xmlns:a14="http://schemas.microsoft.com/office/drawing/2010/main" val="0"/>
              </a:ext>
            </a:extLst>
          </a:blip>
          <a:srcRect r="6" b="4207"/>
          <a:stretch/>
        </p:blipFill>
        <p:spPr>
          <a:xfrm>
            <a:off x="11401817" y="5206725"/>
            <a:ext cx="698034" cy="696954"/>
          </a:xfrm>
          <a:prstGeom prst="rect">
            <a:avLst/>
          </a:prstGeom>
        </p:spPr>
      </p:pic>
      <p:pic>
        <p:nvPicPr>
          <p:cNvPr id="5" name="Picture 4" descr="Icon&#10;&#10;Description automatically generated">
            <a:extLst>
              <a:ext uri="{FF2B5EF4-FFF2-40B4-BE49-F238E27FC236}">
                <a16:creationId xmlns:a16="http://schemas.microsoft.com/office/drawing/2014/main" id="{2EBC3E82-B9E4-8A43-8174-F7672C398193}"/>
              </a:ext>
            </a:extLst>
          </p:cNvPr>
          <p:cNvPicPr/>
          <p:nvPr/>
        </p:nvPicPr>
        <p:blipFill rotWithShape="1">
          <a:blip r:embed="rId3">
            <a:extLst>
              <a:ext uri="{28A0092B-C50C-407E-A947-70E740481C1C}">
                <a14:useLocalDpi xmlns:a14="http://schemas.microsoft.com/office/drawing/2010/main" val="0"/>
              </a:ext>
            </a:extLst>
          </a:blip>
          <a:srcRect t="469" r="6" b="6"/>
          <a:stretch/>
        </p:blipFill>
        <p:spPr>
          <a:xfrm>
            <a:off x="11276138" y="2341169"/>
            <a:ext cx="915862" cy="895250"/>
          </a:xfrm>
          <a:prstGeom prst="rect">
            <a:avLst/>
          </a:prstGeom>
        </p:spPr>
      </p:pic>
      <p:pic>
        <p:nvPicPr>
          <p:cNvPr id="6" name="Picture 5">
            <a:extLst>
              <a:ext uri="{FF2B5EF4-FFF2-40B4-BE49-F238E27FC236}">
                <a16:creationId xmlns:a16="http://schemas.microsoft.com/office/drawing/2014/main" id="{259967FE-1E09-E142-B9ED-1FF6CC6E45DE}"/>
              </a:ext>
            </a:extLst>
          </p:cNvPr>
          <p:cNvPicPr/>
          <p:nvPr/>
        </p:nvPicPr>
        <p:blipFill rotWithShape="1">
          <a:blip r:embed="rId4">
            <a:extLst>
              <a:ext uri="{28A0092B-C50C-407E-A947-70E740481C1C}">
                <a14:useLocalDpi xmlns:a14="http://schemas.microsoft.com/office/drawing/2010/main" val="0"/>
              </a:ext>
            </a:extLst>
          </a:blip>
          <a:srcRect t="4681" r="-3" b="-3"/>
          <a:stretch/>
        </p:blipFill>
        <p:spPr>
          <a:xfrm>
            <a:off x="11336558" y="3359743"/>
            <a:ext cx="856600" cy="830998"/>
          </a:xfrm>
          <a:prstGeom prst="rect">
            <a:avLst/>
          </a:prstGeom>
        </p:spPr>
      </p:pic>
      <p:pic>
        <p:nvPicPr>
          <p:cNvPr id="7" name="Picture 6" descr="Diagram&#10;&#10;Description automatically generated with low confidence">
            <a:extLst>
              <a:ext uri="{FF2B5EF4-FFF2-40B4-BE49-F238E27FC236}">
                <a16:creationId xmlns:a16="http://schemas.microsoft.com/office/drawing/2014/main" id="{C9821B84-A205-1D4E-A354-E9022A105A3E}"/>
              </a:ext>
            </a:extLst>
          </p:cNvPr>
          <p:cNvPicPr/>
          <p:nvPr/>
        </p:nvPicPr>
        <p:blipFill rotWithShape="1">
          <a:blip r:embed="rId5">
            <a:extLst>
              <a:ext uri="{28A0092B-C50C-407E-A947-70E740481C1C}">
                <a14:useLocalDpi xmlns:a14="http://schemas.microsoft.com/office/drawing/2010/main" val="0"/>
              </a:ext>
            </a:extLst>
          </a:blip>
          <a:srcRect l="4598" r="2012" b="6"/>
          <a:stretch/>
        </p:blipFill>
        <p:spPr>
          <a:xfrm>
            <a:off x="11336558" y="4252403"/>
            <a:ext cx="828551" cy="830998"/>
          </a:xfrm>
          <a:prstGeom prst="rect">
            <a:avLst/>
          </a:prstGeom>
        </p:spPr>
      </p:pic>
      <p:sp>
        <p:nvSpPr>
          <p:cNvPr id="8" name="TextBox 7">
            <a:extLst>
              <a:ext uri="{FF2B5EF4-FFF2-40B4-BE49-F238E27FC236}">
                <a16:creationId xmlns:a16="http://schemas.microsoft.com/office/drawing/2014/main" id="{CDCE5F63-CF93-47D7-A291-552322D6588F}"/>
              </a:ext>
            </a:extLst>
          </p:cNvPr>
          <p:cNvSpPr txBox="1"/>
          <p:nvPr/>
        </p:nvSpPr>
        <p:spPr>
          <a:xfrm>
            <a:off x="822959" y="851364"/>
            <a:ext cx="10066713" cy="5016758"/>
          </a:xfrm>
          <a:prstGeom prst="rect">
            <a:avLst/>
          </a:prstGeom>
          <a:noFill/>
        </p:spPr>
        <p:txBody>
          <a:bodyPr wrap="square" rtlCol="0">
            <a:spAutoFit/>
          </a:bodyPr>
          <a:lstStyle/>
          <a:p>
            <a:pPr algn="ctr"/>
            <a:r>
              <a:rPr lang="en-GB" sz="2000" u="sng" dirty="0"/>
              <a:t>How the Pastoral Leadership Team are Supporting Students in Showing More Positive Behaviours</a:t>
            </a:r>
          </a:p>
          <a:p>
            <a:pPr algn="ctr"/>
            <a:endParaRPr lang="en-GB" sz="2000" u="sng" dirty="0"/>
          </a:p>
          <a:p>
            <a:pPr algn="ctr"/>
            <a:endParaRPr lang="en-GB" sz="2000" u="sng" dirty="0"/>
          </a:p>
          <a:p>
            <a:pPr marL="285750" indent="-285750">
              <a:buFont typeface="Arial" panose="020B0604020202020204" pitchFamily="34" charset="0"/>
              <a:buChar char="•"/>
            </a:pPr>
            <a:r>
              <a:rPr lang="en-GB" sz="2000" dirty="0"/>
              <a:t>When there are repeated incidents recorded on CPOMS for a student the GL asks that student for a meeting which takes place over a break time</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a:t>During this meeting student is asked to complete a reflection form</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a:t>GL discusses the reflection form with the student</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a:t>If there are more incidents a second meeting takes places and a second reflection form is completed</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a:t>If after first two meetings there is no improvement, parents are invited in and student is put on a 4R’s improvement plan for a period of 2 weeks</a:t>
            </a:r>
          </a:p>
        </p:txBody>
      </p:sp>
    </p:spTree>
    <p:extLst>
      <p:ext uri="{BB962C8B-B14F-4D97-AF65-F5344CB8AC3E}">
        <p14:creationId xmlns:p14="http://schemas.microsoft.com/office/powerpoint/2010/main" val="36597056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con&#10;&#10;Description automatically generated">
            <a:extLst>
              <a:ext uri="{FF2B5EF4-FFF2-40B4-BE49-F238E27FC236}">
                <a16:creationId xmlns:a16="http://schemas.microsoft.com/office/drawing/2014/main" id="{DCB567E0-E33C-B649-9974-AFE0744A3B45}"/>
              </a:ext>
            </a:extLst>
          </p:cNvPr>
          <p:cNvPicPr/>
          <p:nvPr/>
        </p:nvPicPr>
        <p:blipFill rotWithShape="1">
          <a:blip r:embed="rId2">
            <a:extLst>
              <a:ext uri="{28A0092B-C50C-407E-A947-70E740481C1C}">
                <a14:useLocalDpi xmlns:a14="http://schemas.microsoft.com/office/drawing/2010/main" val="0"/>
              </a:ext>
            </a:extLst>
          </a:blip>
          <a:srcRect r="6" b="4207"/>
          <a:stretch/>
        </p:blipFill>
        <p:spPr>
          <a:xfrm>
            <a:off x="11401817" y="5206725"/>
            <a:ext cx="698034" cy="696954"/>
          </a:xfrm>
          <a:prstGeom prst="rect">
            <a:avLst/>
          </a:prstGeom>
        </p:spPr>
      </p:pic>
      <p:pic>
        <p:nvPicPr>
          <p:cNvPr id="5" name="Picture 4" descr="Icon&#10;&#10;Description automatically generated">
            <a:extLst>
              <a:ext uri="{FF2B5EF4-FFF2-40B4-BE49-F238E27FC236}">
                <a16:creationId xmlns:a16="http://schemas.microsoft.com/office/drawing/2014/main" id="{2EBC3E82-B9E4-8A43-8174-F7672C398193}"/>
              </a:ext>
            </a:extLst>
          </p:cNvPr>
          <p:cNvPicPr/>
          <p:nvPr/>
        </p:nvPicPr>
        <p:blipFill rotWithShape="1">
          <a:blip r:embed="rId3">
            <a:extLst>
              <a:ext uri="{28A0092B-C50C-407E-A947-70E740481C1C}">
                <a14:useLocalDpi xmlns:a14="http://schemas.microsoft.com/office/drawing/2010/main" val="0"/>
              </a:ext>
            </a:extLst>
          </a:blip>
          <a:srcRect t="469" r="6" b="6"/>
          <a:stretch/>
        </p:blipFill>
        <p:spPr>
          <a:xfrm>
            <a:off x="11276138" y="2341169"/>
            <a:ext cx="915862" cy="895250"/>
          </a:xfrm>
          <a:prstGeom prst="rect">
            <a:avLst/>
          </a:prstGeom>
        </p:spPr>
      </p:pic>
      <p:pic>
        <p:nvPicPr>
          <p:cNvPr id="6" name="Picture 5">
            <a:extLst>
              <a:ext uri="{FF2B5EF4-FFF2-40B4-BE49-F238E27FC236}">
                <a16:creationId xmlns:a16="http://schemas.microsoft.com/office/drawing/2014/main" id="{259967FE-1E09-E142-B9ED-1FF6CC6E45DE}"/>
              </a:ext>
            </a:extLst>
          </p:cNvPr>
          <p:cNvPicPr/>
          <p:nvPr/>
        </p:nvPicPr>
        <p:blipFill rotWithShape="1">
          <a:blip r:embed="rId4">
            <a:extLst>
              <a:ext uri="{28A0092B-C50C-407E-A947-70E740481C1C}">
                <a14:useLocalDpi xmlns:a14="http://schemas.microsoft.com/office/drawing/2010/main" val="0"/>
              </a:ext>
            </a:extLst>
          </a:blip>
          <a:srcRect t="4681" r="-3" b="-3"/>
          <a:stretch/>
        </p:blipFill>
        <p:spPr>
          <a:xfrm>
            <a:off x="11336558" y="3359743"/>
            <a:ext cx="856600" cy="830998"/>
          </a:xfrm>
          <a:prstGeom prst="rect">
            <a:avLst/>
          </a:prstGeom>
        </p:spPr>
      </p:pic>
      <p:pic>
        <p:nvPicPr>
          <p:cNvPr id="7" name="Picture 6" descr="Diagram&#10;&#10;Description automatically generated with low confidence">
            <a:extLst>
              <a:ext uri="{FF2B5EF4-FFF2-40B4-BE49-F238E27FC236}">
                <a16:creationId xmlns:a16="http://schemas.microsoft.com/office/drawing/2014/main" id="{C9821B84-A205-1D4E-A354-E9022A105A3E}"/>
              </a:ext>
            </a:extLst>
          </p:cNvPr>
          <p:cNvPicPr/>
          <p:nvPr/>
        </p:nvPicPr>
        <p:blipFill rotWithShape="1">
          <a:blip r:embed="rId5">
            <a:extLst>
              <a:ext uri="{28A0092B-C50C-407E-A947-70E740481C1C}">
                <a14:useLocalDpi xmlns:a14="http://schemas.microsoft.com/office/drawing/2010/main" val="0"/>
              </a:ext>
            </a:extLst>
          </a:blip>
          <a:srcRect l="4598" r="2012" b="6"/>
          <a:stretch/>
        </p:blipFill>
        <p:spPr>
          <a:xfrm>
            <a:off x="11336558" y="4252403"/>
            <a:ext cx="828551" cy="830998"/>
          </a:xfrm>
          <a:prstGeom prst="rect">
            <a:avLst/>
          </a:prstGeom>
        </p:spPr>
      </p:pic>
      <p:sp>
        <p:nvSpPr>
          <p:cNvPr id="2" name="TextBox 1">
            <a:extLst>
              <a:ext uri="{FF2B5EF4-FFF2-40B4-BE49-F238E27FC236}">
                <a16:creationId xmlns:a16="http://schemas.microsoft.com/office/drawing/2014/main" id="{9098A731-778C-4462-9DD1-7D3C4AC831C3}"/>
              </a:ext>
            </a:extLst>
          </p:cNvPr>
          <p:cNvSpPr txBox="1"/>
          <p:nvPr/>
        </p:nvSpPr>
        <p:spPr>
          <a:xfrm>
            <a:off x="980902" y="756458"/>
            <a:ext cx="9800705" cy="5878532"/>
          </a:xfrm>
          <a:prstGeom prst="rect">
            <a:avLst/>
          </a:prstGeom>
          <a:noFill/>
        </p:spPr>
        <p:txBody>
          <a:bodyPr wrap="square" rtlCol="0">
            <a:spAutoFit/>
          </a:bodyPr>
          <a:lstStyle/>
          <a:p>
            <a:pPr algn="ctr"/>
            <a:r>
              <a:rPr lang="en-GB" u="sng" dirty="0"/>
              <a:t>Links to Pastoral Documents</a:t>
            </a:r>
          </a:p>
          <a:p>
            <a:pPr algn="ctr"/>
            <a:endParaRPr lang="en-GB" u="sng" dirty="0"/>
          </a:p>
          <a:p>
            <a:r>
              <a:rPr lang="en-GB" sz="1400" dirty="0"/>
              <a:t>Behaviour Flow Chart</a:t>
            </a:r>
          </a:p>
          <a:p>
            <a:endParaRPr lang="en-GB" sz="1400" dirty="0"/>
          </a:p>
          <a:p>
            <a:r>
              <a:rPr lang="en-GB" sz="1400" dirty="0">
                <a:hlinkClick r:id="rId6"/>
              </a:rPr>
              <a:t>https://taaleem.sharepoint.com/:b:/r/sites/JBSStaff/Shared%20Documents/Secondary%20School%20Folder/Academic%20Year%202021_2022/Pastoral/Behaviour%20Flow%20Chart/Behaviour%20Flow%20Chart.pdf?csf=1&amp;web=1&amp;e=OUeoHT</a:t>
            </a:r>
            <a:endParaRPr lang="en-GB" sz="1400" dirty="0"/>
          </a:p>
          <a:p>
            <a:endParaRPr lang="en-GB" sz="1400" dirty="0"/>
          </a:p>
          <a:p>
            <a:endParaRPr lang="en-GB" sz="1400" dirty="0"/>
          </a:p>
          <a:p>
            <a:r>
              <a:rPr lang="en-GB" sz="1400" dirty="0"/>
              <a:t>Reflection Form 1</a:t>
            </a:r>
          </a:p>
          <a:p>
            <a:endParaRPr lang="en-GB" sz="1400" dirty="0"/>
          </a:p>
          <a:p>
            <a:r>
              <a:rPr lang="en-GB" sz="1400" dirty="0">
                <a:hlinkClick r:id="rId7"/>
              </a:rPr>
              <a:t>https://taaleem.sharepoint.com/:b:/r/sites/JBSStaff/Shared%20Documents/Secondary%20School%20Folder/Academic%20Year%202021_2022/Pastoral/Reflection%20Forms/Student%20Reflection%20Form%20x%201.pdf?csf=1&amp;web=1&amp;e=Zj7dwA</a:t>
            </a:r>
            <a:endParaRPr lang="en-GB" sz="1400" dirty="0"/>
          </a:p>
          <a:p>
            <a:endParaRPr lang="en-GB" sz="1400" dirty="0"/>
          </a:p>
          <a:p>
            <a:endParaRPr lang="en-GB" sz="1400" dirty="0"/>
          </a:p>
          <a:p>
            <a:r>
              <a:rPr lang="en-GB" sz="1400" dirty="0"/>
              <a:t>Reflection Form 2</a:t>
            </a:r>
          </a:p>
          <a:p>
            <a:endParaRPr lang="en-GB" sz="1400" dirty="0"/>
          </a:p>
          <a:p>
            <a:r>
              <a:rPr lang="en-GB" sz="1400" dirty="0">
                <a:hlinkClick r:id="rId8"/>
              </a:rPr>
              <a:t>https://taaleem.sharepoint.com/:b:/r/sites/JBSStaff/Shared%20Documents/Secondary%20School%20Folder/Academic%20Year%202021_2022/Pastoral/Reflection%20Forms/JBS%20Student%20Reflection%20Form%20x%202.pdf?csf=1&amp;web=1&amp;e=8hrX3o</a:t>
            </a:r>
            <a:endParaRPr lang="en-GB" sz="1400" dirty="0"/>
          </a:p>
          <a:p>
            <a:endParaRPr lang="en-GB" dirty="0"/>
          </a:p>
          <a:p>
            <a:r>
              <a:rPr lang="en-GB" sz="1400" dirty="0"/>
              <a:t>4R’s Improvement Plan</a:t>
            </a:r>
          </a:p>
          <a:p>
            <a:endParaRPr lang="en-GB" sz="1400" dirty="0"/>
          </a:p>
          <a:p>
            <a:r>
              <a:rPr lang="en-GB" sz="1400" dirty="0">
                <a:hlinkClick r:id="rId9"/>
              </a:rPr>
              <a:t>https://taaleem.sharepoint.com/:f:/r/sites/JBSStaff/Shared%20Documents/Secondary%20School%20Folder/Academic%20Year%202021_2022/Pastoral/4Rs%20Improvement%20Plan?csf=1&amp;web=1&amp;e=dYAgFh</a:t>
            </a:r>
            <a:endParaRPr lang="en-GB" sz="1400" dirty="0"/>
          </a:p>
          <a:p>
            <a:endParaRPr lang="en-GB" sz="1400" dirty="0"/>
          </a:p>
          <a:p>
            <a:endParaRPr lang="en-GB" sz="1400" dirty="0"/>
          </a:p>
          <a:p>
            <a:endParaRPr lang="en-AE" sz="1400" dirty="0"/>
          </a:p>
        </p:txBody>
      </p:sp>
    </p:spTree>
    <p:extLst>
      <p:ext uri="{BB962C8B-B14F-4D97-AF65-F5344CB8AC3E}">
        <p14:creationId xmlns:p14="http://schemas.microsoft.com/office/powerpoint/2010/main" val="31975116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con&#10;&#10;Description automatically generated">
            <a:extLst>
              <a:ext uri="{FF2B5EF4-FFF2-40B4-BE49-F238E27FC236}">
                <a16:creationId xmlns:a16="http://schemas.microsoft.com/office/drawing/2014/main" id="{DCB567E0-E33C-B649-9974-AFE0744A3B45}"/>
              </a:ext>
            </a:extLst>
          </p:cNvPr>
          <p:cNvPicPr/>
          <p:nvPr/>
        </p:nvPicPr>
        <p:blipFill rotWithShape="1">
          <a:blip r:embed="rId2">
            <a:extLst>
              <a:ext uri="{28A0092B-C50C-407E-A947-70E740481C1C}">
                <a14:useLocalDpi xmlns:a14="http://schemas.microsoft.com/office/drawing/2010/main" val="0"/>
              </a:ext>
            </a:extLst>
          </a:blip>
          <a:srcRect r="6" b="4207"/>
          <a:stretch/>
        </p:blipFill>
        <p:spPr>
          <a:xfrm>
            <a:off x="11401817" y="5206725"/>
            <a:ext cx="698034" cy="696954"/>
          </a:xfrm>
          <a:prstGeom prst="rect">
            <a:avLst/>
          </a:prstGeom>
        </p:spPr>
      </p:pic>
      <p:pic>
        <p:nvPicPr>
          <p:cNvPr id="5" name="Picture 4" descr="Icon&#10;&#10;Description automatically generated">
            <a:extLst>
              <a:ext uri="{FF2B5EF4-FFF2-40B4-BE49-F238E27FC236}">
                <a16:creationId xmlns:a16="http://schemas.microsoft.com/office/drawing/2014/main" id="{2EBC3E82-B9E4-8A43-8174-F7672C398193}"/>
              </a:ext>
            </a:extLst>
          </p:cNvPr>
          <p:cNvPicPr/>
          <p:nvPr/>
        </p:nvPicPr>
        <p:blipFill rotWithShape="1">
          <a:blip r:embed="rId3">
            <a:extLst>
              <a:ext uri="{28A0092B-C50C-407E-A947-70E740481C1C}">
                <a14:useLocalDpi xmlns:a14="http://schemas.microsoft.com/office/drawing/2010/main" val="0"/>
              </a:ext>
            </a:extLst>
          </a:blip>
          <a:srcRect t="469" r="6" b="6"/>
          <a:stretch/>
        </p:blipFill>
        <p:spPr>
          <a:xfrm>
            <a:off x="11276138" y="2341169"/>
            <a:ext cx="915862" cy="895250"/>
          </a:xfrm>
          <a:prstGeom prst="rect">
            <a:avLst/>
          </a:prstGeom>
        </p:spPr>
      </p:pic>
      <p:pic>
        <p:nvPicPr>
          <p:cNvPr id="6" name="Picture 5">
            <a:extLst>
              <a:ext uri="{FF2B5EF4-FFF2-40B4-BE49-F238E27FC236}">
                <a16:creationId xmlns:a16="http://schemas.microsoft.com/office/drawing/2014/main" id="{259967FE-1E09-E142-B9ED-1FF6CC6E45DE}"/>
              </a:ext>
            </a:extLst>
          </p:cNvPr>
          <p:cNvPicPr/>
          <p:nvPr/>
        </p:nvPicPr>
        <p:blipFill rotWithShape="1">
          <a:blip r:embed="rId4">
            <a:extLst>
              <a:ext uri="{28A0092B-C50C-407E-A947-70E740481C1C}">
                <a14:useLocalDpi xmlns:a14="http://schemas.microsoft.com/office/drawing/2010/main" val="0"/>
              </a:ext>
            </a:extLst>
          </a:blip>
          <a:srcRect t="4681" r="-3" b="-3"/>
          <a:stretch/>
        </p:blipFill>
        <p:spPr>
          <a:xfrm>
            <a:off x="11336558" y="3359743"/>
            <a:ext cx="856600" cy="830998"/>
          </a:xfrm>
          <a:prstGeom prst="rect">
            <a:avLst/>
          </a:prstGeom>
        </p:spPr>
      </p:pic>
      <p:pic>
        <p:nvPicPr>
          <p:cNvPr id="7" name="Picture 6" descr="Diagram&#10;&#10;Description automatically generated with low confidence">
            <a:extLst>
              <a:ext uri="{FF2B5EF4-FFF2-40B4-BE49-F238E27FC236}">
                <a16:creationId xmlns:a16="http://schemas.microsoft.com/office/drawing/2014/main" id="{C9821B84-A205-1D4E-A354-E9022A105A3E}"/>
              </a:ext>
            </a:extLst>
          </p:cNvPr>
          <p:cNvPicPr/>
          <p:nvPr/>
        </p:nvPicPr>
        <p:blipFill rotWithShape="1">
          <a:blip r:embed="rId5">
            <a:extLst>
              <a:ext uri="{28A0092B-C50C-407E-A947-70E740481C1C}">
                <a14:useLocalDpi xmlns:a14="http://schemas.microsoft.com/office/drawing/2010/main" val="0"/>
              </a:ext>
            </a:extLst>
          </a:blip>
          <a:srcRect l="4598" r="2012" b="6"/>
          <a:stretch/>
        </p:blipFill>
        <p:spPr>
          <a:xfrm>
            <a:off x="11336558" y="4252403"/>
            <a:ext cx="828551" cy="830998"/>
          </a:xfrm>
          <a:prstGeom prst="rect">
            <a:avLst/>
          </a:prstGeom>
        </p:spPr>
      </p:pic>
      <p:sp>
        <p:nvSpPr>
          <p:cNvPr id="8" name="TextBox 7">
            <a:extLst>
              <a:ext uri="{FF2B5EF4-FFF2-40B4-BE49-F238E27FC236}">
                <a16:creationId xmlns:a16="http://schemas.microsoft.com/office/drawing/2014/main" id="{8E367CCC-EF57-4F8D-8FAD-F823E687C965}"/>
              </a:ext>
            </a:extLst>
          </p:cNvPr>
          <p:cNvSpPr txBox="1"/>
          <p:nvPr/>
        </p:nvSpPr>
        <p:spPr>
          <a:xfrm>
            <a:off x="2041973" y="1800751"/>
            <a:ext cx="8448383" cy="1754326"/>
          </a:xfrm>
          <a:prstGeom prst="rect">
            <a:avLst/>
          </a:prstGeom>
          <a:noFill/>
        </p:spPr>
        <p:txBody>
          <a:bodyPr wrap="square" rtlCol="0">
            <a:spAutoFit/>
          </a:bodyPr>
          <a:lstStyle/>
          <a:p>
            <a:r>
              <a:rPr lang="en-US" dirty="0"/>
              <a:t>Guidelines of how to add house points, how to send emails via Isams and how to add incidents on CPOMS can be found here:</a:t>
            </a:r>
          </a:p>
          <a:p>
            <a:endParaRPr lang="en-US" dirty="0"/>
          </a:p>
          <a:p>
            <a:r>
              <a:rPr lang="en-US" dirty="0">
                <a:hlinkClick r:id="rId6"/>
              </a:rPr>
              <a:t>https://taaleem.sharepoint.com/:f:/r/sites/JBSStaff/Shared%20Documents/JBS%20Secondary/Academic%20Year%202021_2022/Pastoral?csf=1&amp;web=1&amp;e=USwTqj</a:t>
            </a:r>
            <a:endParaRPr lang="en-GB" b="1" dirty="0"/>
          </a:p>
          <a:p>
            <a:endParaRPr lang="en-US" dirty="0"/>
          </a:p>
        </p:txBody>
      </p:sp>
    </p:spTree>
    <p:extLst>
      <p:ext uri="{BB962C8B-B14F-4D97-AF65-F5344CB8AC3E}">
        <p14:creationId xmlns:p14="http://schemas.microsoft.com/office/powerpoint/2010/main" val="2955562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con&#10;&#10;Description automatically generated">
            <a:extLst>
              <a:ext uri="{FF2B5EF4-FFF2-40B4-BE49-F238E27FC236}">
                <a16:creationId xmlns:a16="http://schemas.microsoft.com/office/drawing/2014/main" id="{DCB567E0-E33C-B649-9974-AFE0744A3B45}"/>
              </a:ext>
            </a:extLst>
          </p:cNvPr>
          <p:cNvPicPr/>
          <p:nvPr/>
        </p:nvPicPr>
        <p:blipFill rotWithShape="1">
          <a:blip r:embed="rId2">
            <a:extLst>
              <a:ext uri="{28A0092B-C50C-407E-A947-70E740481C1C}">
                <a14:useLocalDpi xmlns:a14="http://schemas.microsoft.com/office/drawing/2010/main" val="0"/>
              </a:ext>
            </a:extLst>
          </a:blip>
          <a:srcRect r="6" b="4207"/>
          <a:stretch/>
        </p:blipFill>
        <p:spPr>
          <a:xfrm>
            <a:off x="11401817" y="5206725"/>
            <a:ext cx="698034" cy="696954"/>
          </a:xfrm>
          <a:prstGeom prst="rect">
            <a:avLst/>
          </a:prstGeom>
        </p:spPr>
      </p:pic>
      <p:pic>
        <p:nvPicPr>
          <p:cNvPr id="5" name="Picture 4" descr="Icon&#10;&#10;Description automatically generated">
            <a:extLst>
              <a:ext uri="{FF2B5EF4-FFF2-40B4-BE49-F238E27FC236}">
                <a16:creationId xmlns:a16="http://schemas.microsoft.com/office/drawing/2014/main" id="{2EBC3E82-B9E4-8A43-8174-F7672C398193}"/>
              </a:ext>
            </a:extLst>
          </p:cNvPr>
          <p:cNvPicPr/>
          <p:nvPr/>
        </p:nvPicPr>
        <p:blipFill rotWithShape="1">
          <a:blip r:embed="rId3">
            <a:extLst>
              <a:ext uri="{28A0092B-C50C-407E-A947-70E740481C1C}">
                <a14:useLocalDpi xmlns:a14="http://schemas.microsoft.com/office/drawing/2010/main" val="0"/>
              </a:ext>
            </a:extLst>
          </a:blip>
          <a:srcRect t="469" r="6" b="6"/>
          <a:stretch/>
        </p:blipFill>
        <p:spPr>
          <a:xfrm>
            <a:off x="11276138" y="2341169"/>
            <a:ext cx="915862" cy="895250"/>
          </a:xfrm>
          <a:prstGeom prst="rect">
            <a:avLst/>
          </a:prstGeom>
        </p:spPr>
      </p:pic>
      <p:pic>
        <p:nvPicPr>
          <p:cNvPr id="6" name="Picture 5">
            <a:extLst>
              <a:ext uri="{FF2B5EF4-FFF2-40B4-BE49-F238E27FC236}">
                <a16:creationId xmlns:a16="http://schemas.microsoft.com/office/drawing/2014/main" id="{259967FE-1E09-E142-B9ED-1FF6CC6E45DE}"/>
              </a:ext>
            </a:extLst>
          </p:cNvPr>
          <p:cNvPicPr/>
          <p:nvPr/>
        </p:nvPicPr>
        <p:blipFill rotWithShape="1">
          <a:blip r:embed="rId4">
            <a:extLst>
              <a:ext uri="{28A0092B-C50C-407E-A947-70E740481C1C}">
                <a14:useLocalDpi xmlns:a14="http://schemas.microsoft.com/office/drawing/2010/main" val="0"/>
              </a:ext>
            </a:extLst>
          </a:blip>
          <a:srcRect t="4681" r="-3" b="-3"/>
          <a:stretch/>
        </p:blipFill>
        <p:spPr>
          <a:xfrm>
            <a:off x="11336558" y="3359743"/>
            <a:ext cx="856600" cy="830998"/>
          </a:xfrm>
          <a:prstGeom prst="rect">
            <a:avLst/>
          </a:prstGeom>
        </p:spPr>
      </p:pic>
      <p:pic>
        <p:nvPicPr>
          <p:cNvPr id="7" name="Picture 6" descr="Diagram&#10;&#10;Description automatically generated with low confidence">
            <a:extLst>
              <a:ext uri="{FF2B5EF4-FFF2-40B4-BE49-F238E27FC236}">
                <a16:creationId xmlns:a16="http://schemas.microsoft.com/office/drawing/2014/main" id="{C9821B84-A205-1D4E-A354-E9022A105A3E}"/>
              </a:ext>
            </a:extLst>
          </p:cNvPr>
          <p:cNvPicPr/>
          <p:nvPr/>
        </p:nvPicPr>
        <p:blipFill rotWithShape="1">
          <a:blip r:embed="rId5">
            <a:extLst>
              <a:ext uri="{28A0092B-C50C-407E-A947-70E740481C1C}">
                <a14:useLocalDpi xmlns:a14="http://schemas.microsoft.com/office/drawing/2010/main" val="0"/>
              </a:ext>
            </a:extLst>
          </a:blip>
          <a:srcRect l="4598" r="2012" b="6"/>
          <a:stretch/>
        </p:blipFill>
        <p:spPr>
          <a:xfrm>
            <a:off x="11336558" y="4252403"/>
            <a:ext cx="828551" cy="830998"/>
          </a:xfrm>
          <a:prstGeom prst="rect">
            <a:avLst/>
          </a:prstGeom>
        </p:spPr>
      </p:pic>
      <p:sp>
        <p:nvSpPr>
          <p:cNvPr id="8" name="TextBox 7">
            <a:extLst>
              <a:ext uri="{FF2B5EF4-FFF2-40B4-BE49-F238E27FC236}">
                <a16:creationId xmlns:a16="http://schemas.microsoft.com/office/drawing/2014/main" id="{CB77B4FF-A0E7-4BE2-91B7-CFC89B6ADB96}"/>
              </a:ext>
            </a:extLst>
          </p:cNvPr>
          <p:cNvSpPr txBox="1"/>
          <p:nvPr/>
        </p:nvSpPr>
        <p:spPr>
          <a:xfrm>
            <a:off x="1750262" y="1194891"/>
            <a:ext cx="8504481" cy="3785652"/>
          </a:xfrm>
          <a:prstGeom prst="rect">
            <a:avLst/>
          </a:prstGeom>
          <a:noFill/>
        </p:spPr>
        <p:txBody>
          <a:bodyPr wrap="square" rtlCol="0">
            <a:spAutoFit/>
          </a:bodyPr>
          <a:lstStyle/>
          <a:p>
            <a:pPr algn="ctr"/>
            <a:r>
              <a:rPr lang="en-US" sz="4000" dirty="0">
                <a:solidFill>
                  <a:schemeClr val="accent1"/>
                </a:solidFill>
              </a:rPr>
              <a:t>Which platforms to use</a:t>
            </a:r>
            <a:br>
              <a:rPr lang="en-US" sz="4000" dirty="0">
                <a:solidFill>
                  <a:schemeClr val="accent1"/>
                </a:solidFill>
              </a:rPr>
            </a:br>
            <a:endParaRPr lang="en-US" sz="4000" dirty="0">
              <a:solidFill>
                <a:schemeClr val="accent1"/>
              </a:solidFill>
            </a:endParaRPr>
          </a:p>
          <a:p>
            <a:pPr marL="342900" indent="-342900">
              <a:buFont typeface="Arial" panose="020B0604020202020204" pitchFamily="34" charset="0"/>
              <a:buChar char="•"/>
            </a:pPr>
            <a:r>
              <a:rPr lang="en-US" sz="2000" dirty="0">
                <a:solidFill>
                  <a:schemeClr val="accent1"/>
                </a:solidFill>
              </a:rPr>
              <a:t>CPOMS – used to record all incidents that happen in school.  If the incident is within your classroom alert your subject leader and the grade leader</a:t>
            </a:r>
          </a:p>
          <a:p>
            <a:pPr marL="342900" indent="-342900">
              <a:buFont typeface="Arial" panose="020B0604020202020204" pitchFamily="34" charset="0"/>
              <a:buChar char="•"/>
            </a:pPr>
            <a:endParaRPr lang="en-US" sz="2000" dirty="0">
              <a:solidFill>
                <a:schemeClr val="accent1"/>
              </a:solidFill>
            </a:endParaRPr>
          </a:p>
          <a:p>
            <a:pPr marL="342900" indent="-342900">
              <a:buFont typeface="Arial" panose="020B0604020202020204" pitchFamily="34" charset="0"/>
              <a:buChar char="•"/>
            </a:pPr>
            <a:r>
              <a:rPr lang="en-US" sz="2000" dirty="0">
                <a:solidFill>
                  <a:schemeClr val="accent1"/>
                </a:solidFill>
              </a:rPr>
              <a:t>Isams – used to send all emails home.  All emails to parents must have the grade leader cced in.  If it is an academic matter the subject leader should also be cced</a:t>
            </a:r>
          </a:p>
          <a:p>
            <a:pPr marL="342900" indent="-342900">
              <a:buFont typeface="Arial" panose="020B0604020202020204" pitchFamily="34" charset="0"/>
              <a:buChar char="•"/>
            </a:pPr>
            <a:endParaRPr lang="en-US" sz="2000" dirty="0">
              <a:solidFill>
                <a:schemeClr val="accent1"/>
              </a:solidFill>
            </a:endParaRPr>
          </a:p>
          <a:p>
            <a:pPr marL="342900" indent="-342900">
              <a:buFont typeface="Arial" panose="020B0604020202020204" pitchFamily="34" charset="0"/>
              <a:buChar char="•"/>
            </a:pPr>
            <a:r>
              <a:rPr lang="en-US" sz="2000" dirty="0">
                <a:solidFill>
                  <a:schemeClr val="accent1"/>
                </a:solidFill>
              </a:rPr>
              <a:t>Isams – used to record house points</a:t>
            </a:r>
            <a:endParaRPr lang="en-GB" sz="2000" dirty="0">
              <a:solidFill>
                <a:schemeClr val="accent1"/>
              </a:solidFill>
            </a:endParaRPr>
          </a:p>
        </p:txBody>
      </p:sp>
    </p:spTree>
    <p:extLst>
      <p:ext uri="{BB962C8B-B14F-4D97-AF65-F5344CB8AC3E}">
        <p14:creationId xmlns:p14="http://schemas.microsoft.com/office/powerpoint/2010/main" val="28859583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con&#10;&#10;Description automatically generated">
            <a:extLst>
              <a:ext uri="{FF2B5EF4-FFF2-40B4-BE49-F238E27FC236}">
                <a16:creationId xmlns:a16="http://schemas.microsoft.com/office/drawing/2014/main" id="{DCB567E0-E33C-B649-9974-AFE0744A3B45}"/>
              </a:ext>
            </a:extLst>
          </p:cNvPr>
          <p:cNvPicPr/>
          <p:nvPr/>
        </p:nvPicPr>
        <p:blipFill rotWithShape="1">
          <a:blip r:embed="rId2">
            <a:extLst>
              <a:ext uri="{28A0092B-C50C-407E-A947-70E740481C1C}">
                <a14:useLocalDpi xmlns:a14="http://schemas.microsoft.com/office/drawing/2010/main" val="0"/>
              </a:ext>
            </a:extLst>
          </a:blip>
          <a:srcRect r="6" b="4207"/>
          <a:stretch/>
        </p:blipFill>
        <p:spPr>
          <a:xfrm>
            <a:off x="11401817" y="5206725"/>
            <a:ext cx="698034" cy="696954"/>
          </a:xfrm>
          <a:prstGeom prst="rect">
            <a:avLst/>
          </a:prstGeom>
        </p:spPr>
      </p:pic>
      <p:pic>
        <p:nvPicPr>
          <p:cNvPr id="5" name="Picture 4" descr="Icon&#10;&#10;Description automatically generated">
            <a:extLst>
              <a:ext uri="{FF2B5EF4-FFF2-40B4-BE49-F238E27FC236}">
                <a16:creationId xmlns:a16="http://schemas.microsoft.com/office/drawing/2014/main" id="{2EBC3E82-B9E4-8A43-8174-F7672C398193}"/>
              </a:ext>
            </a:extLst>
          </p:cNvPr>
          <p:cNvPicPr/>
          <p:nvPr/>
        </p:nvPicPr>
        <p:blipFill rotWithShape="1">
          <a:blip r:embed="rId3">
            <a:extLst>
              <a:ext uri="{28A0092B-C50C-407E-A947-70E740481C1C}">
                <a14:useLocalDpi xmlns:a14="http://schemas.microsoft.com/office/drawing/2010/main" val="0"/>
              </a:ext>
            </a:extLst>
          </a:blip>
          <a:srcRect t="469" r="6" b="6"/>
          <a:stretch/>
        </p:blipFill>
        <p:spPr>
          <a:xfrm>
            <a:off x="11276138" y="2341169"/>
            <a:ext cx="915862" cy="895250"/>
          </a:xfrm>
          <a:prstGeom prst="rect">
            <a:avLst/>
          </a:prstGeom>
        </p:spPr>
      </p:pic>
      <p:pic>
        <p:nvPicPr>
          <p:cNvPr id="6" name="Picture 5">
            <a:extLst>
              <a:ext uri="{FF2B5EF4-FFF2-40B4-BE49-F238E27FC236}">
                <a16:creationId xmlns:a16="http://schemas.microsoft.com/office/drawing/2014/main" id="{259967FE-1E09-E142-B9ED-1FF6CC6E45DE}"/>
              </a:ext>
            </a:extLst>
          </p:cNvPr>
          <p:cNvPicPr/>
          <p:nvPr/>
        </p:nvPicPr>
        <p:blipFill rotWithShape="1">
          <a:blip r:embed="rId4">
            <a:extLst>
              <a:ext uri="{28A0092B-C50C-407E-A947-70E740481C1C}">
                <a14:useLocalDpi xmlns:a14="http://schemas.microsoft.com/office/drawing/2010/main" val="0"/>
              </a:ext>
            </a:extLst>
          </a:blip>
          <a:srcRect t="4681" r="-3" b="-3"/>
          <a:stretch/>
        </p:blipFill>
        <p:spPr>
          <a:xfrm>
            <a:off x="11336558" y="3359743"/>
            <a:ext cx="856600" cy="830998"/>
          </a:xfrm>
          <a:prstGeom prst="rect">
            <a:avLst/>
          </a:prstGeom>
        </p:spPr>
      </p:pic>
      <p:pic>
        <p:nvPicPr>
          <p:cNvPr id="7" name="Picture 6" descr="Diagram&#10;&#10;Description automatically generated with low confidence">
            <a:extLst>
              <a:ext uri="{FF2B5EF4-FFF2-40B4-BE49-F238E27FC236}">
                <a16:creationId xmlns:a16="http://schemas.microsoft.com/office/drawing/2014/main" id="{C9821B84-A205-1D4E-A354-E9022A105A3E}"/>
              </a:ext>
            </a:extLst>
          </p:cNvPr>
          <p:cNvPicPr/>
          <p:nvPr/>
        </p:nvPicPr>
        <p:blipFill rotWithShape="1">
          <a:blip r:embed="rId5">
            <a:extLst>
              <a:ext uri="{28A0092B-C50C-407E-A947-70E740481C1C}">
                <a14:useLocalDpi xmlns:a14="http://schemas.microsoft.com/office/drawing/2010/main" val="0"/>
              </a:ext>
            </a:extLst>
          </a:blip>
          <a:srcRect l="4598" r="2012" b="6"/>
          <a:stretch/>
        </p:blipFill>
        <p:spPr>
          <a:xfrm>
            <a:off x="11336558" y="4252403"/>
            <a:ext cx="828551" cy="830998"/>
          </a:xfrm>
          <a:prstGeom prst="rect">
            <a:avLst/>
          </a:prstGeom>
        </p:spPr>
      </p:pic>
      <p:sp>
        <p:nvSpPr>
          <p:cNvPr id="8" name="TextBox 7">
            <a:extLst>
              <a:ext uri="{FF2B5EF4-FFF2-40B4-BE49-F238E27FC236}">
                <a16:creationId xmlns:a16="http://schemas.microsoft.com/office/drawing/2014/main" id="{B4D7253C-D8F3-4046-9B7E-9AF18D60AA9C}"/>
              </a:ext>
            </a:extLst>
          </p:cNvPr>
          <p:cNvSpPr txBox="1"/>
          <p:nvPr/>
        </p:nvSpPr>
        <p:spPr>
          <a:xfrm>
            <a:off x="1985875" y="2389782"/>
            <a:ext cx="7719107" cy="923330"/>
          </a:xfrm>
          <a:prstGeom prst="rect">
            <a:avLst/>
          </a:prstGeom>
          <a:noFill/>
        </p:spPr>
        <p:txBody>
          <a:bodyPr wrap="square" rtlCol="0">
            <a:spAutoFit/>
          </a:bodyPr>
          <a:lstStyle/>
          <a:p>
            <a:pPr algn="ctr"/>
            <a:r>
              <a:rPr lang="en-US" sz="5400" dirty="0">
                <a:solidFill>
                  <a:srgbClr val="7030A0"/>
                </a:solidFill>
              </a:rPr>
              <a:t>Any Questions?</a:t>
            </a:r>
            <a:endParaRPr lang="en-GB" sz="5400" dirty="0">
              <a:solidFill>
                <a:srgbClr val="7030A0"/>
              </a:solidFill>
            </a:endParaRPr>
          </a:p>
        </p:txBody>
      </p:sp>
    </p:spTree>
    <p:extLst>
      <p:ext uri="{BB962C8B-B14F-4D97-AF65-F5344CB8AC3E}">
        <p14:creationId xmlns:p14="http://schemas.microsoft.com/office/powerpoint/2010/main" val="30204986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con&#10;&#10;Description automatically generated">
            <a:extLst>
              <a:ext uri="{FF2B5EF4-FFF2-40B4-BE49-F238E27FC236}">
                <a16:creationId xmlns:a16="http://schemas.microsoft.com/office/drawing/2014/main" id="{DCB567E0-E33C-B649-9974-AFE0744A3B45}"/>
              </a:ext>
            </a:extLst>
          </p:cNvPr>
          <p:cNvPicPr/>
          <p:nvPr/>
        </p:nvPicPr>
        <p:blipFill rotWithShape="1">
          <a:blip r:embed="rId2">
            <a:extLst>
              <a:ext uri="{28A0092B-C50C-407E-A947-70E740481C1C}">
                <a14:useLocalDpi xmlns:a14="http://schemas.microsoft.com/office/drawing/2010/main" val="0"/>
              </a:ext>
            </a:extLst>
          </a:blip>
          <a:srcRect r="6" b="4207"/>
          <a:stretch/>
        </p:blipFill>
        <p:spPr>
          <a:xfrm>
            <a:off x="11401817" y="5206725"/>
            <a:ext cx="698034" cy="696954"/>
          </a:xfrm>
          <a:prstGeom prst="rect">
            <a:avLst/>
          </a:prstGeom>
        </p:spPr>
      </p:pic>
      <p:pic>
        <p:nvPicPr>
          <p:cNvPr id="5" name="Picture 4" descr="Icon&#10;&#10;Description automatically generated">
            <a:extLst>
              <a:ext uri="{FF2B5EF4-FFF2-40B4-BE49-F238E27FC236}">
                <a16:creationId xmlns:a16="http://schemas.microsoft.com/office/drawing/2014/main" id="{2EBC3E82-B9E4-8A43-8174-F7672C398193}"/>
              </a:ext>
            </a:extLst>
          </p:cNvPr>
          <p:cNvPicPr/>
          <p:nvPr/>
        </p:nvPicPr>
        <p:blipFill rotWithShape="1">
          <a:blip r:embed="rId3">
            <a:extLst>
              <a:ext uri="{28A0092B-C50C-407E-A947-70E740481C1C}">
                <a14:useLocalDpi xmlns:a14="http://schemas.microsoft.com/office/drawing/2010/main" val="0"/>
              </a:ext>
            </a:extLst>
          </a:blip>
          <a:srcRect t="469" r="6" b="6"/>
          <a:stretch/>
        </p:blipFill>
        <p:spPr>
          <a:xfrm>
            <a:off x="11276138" y="2341169"/>
            <a:ext cx="915862" cy="895250"/>
          </a:xfrm>
          <a:prstGeom prst="rect">
            <a:avLst/>
          </a:prstGeom>
        </p:spPr>
      </p:pic>
      <p:pic>
        <p:nvPicPr>
          <p:cNvPr id="6" name="Picture 5">
            <a:extLst>
              <a:ext uri="{FF2B5EF4-FFF2-40B4-BE49-F238E27FC236}">
                <a16:creationId xmlns:a16="http://schemas.microsoft.com/office/drawing/2014/main" id="{259967FE-1E09-E142-B9ED-1FF6CC6E45DE}"/>
              </a:ext>
            </a:extLst>
          </p:cNvPr>
          <p:cNvPicPr/>
          <p:nvPr/>
        </p:nvPicPr>
        <p:blipFill rotWithShape="1">
          <a:blip r:embed="rId4">
            <a:extLst>
              <a:ext uri="{28A0092B-C50C-407E-A947-70E740481C1C}">
                <a14:useLocalDpi xmlns:a14="http://schemas.microsoft.com/office/drawing/2010/main" val="0"/>
              </a:ext>
            </a:extLst>
          </a:blip>
          <a:srcRect t="4681" r="-3" b="-3"/>
          <a:stretch/>
        </p:blipFill>
        <p:spPr>
          <a:xfrm>
            <a:off x="11336558" y="3359743"/>
            <a:ext cx="856600" cy="830998"/>
          </a:xfrm>
          <a:prstGeom prst="rect">
            <a:avLst/>
          </a:prstGeom>
        </p:spPr>
      </p:pic>
      <p:pic>
        <p:nvPicPr>
          <p:cNvPr id="7" name="Picture 6" descr="Diagram&#10;&#10;Description automatically generated with low confidence">
            <a:extLst>
              <a:ext uri="{FF2B5EF4-FFF2-40B4-BE49-F238E27FC236}">
                <a16:creationId xmlns:a16="http://schemas.microsoft.com/office/drawing/2014/main" id="{C9821B84-A205-1D4E-A354-E9022A105A3E}"/>
              </a:ext>
            </a:extLst>
          </p:cNvPr>
          <p:cNvPicPr/>
          <p:nvPr/>
        </p:nvPicPr>
        <p:blipFill rotWithShape="1">
          <a:blip r:embed="rId5">
            <a:extLst>
              <a:ext uri="{28A0092B-C50C-407E-A947-70E740481C1C}">
                <a14:useLocalDpi xmlns:a14="http://schemas.microsoft.com/office/drawing/2010/main" val="0"/>
              </a:ext>
            </a:extLst>
          </a:blip>
          <a:srcRect l="4598" r="2012" b="6"/>
          <a:stretch/>
        </p:blipFill>
        <p:spPr>
          <a:xfrm>
            <a:off x="11336558" y="4252403"/>
            <a:ext cx="828551" cy="830998"/>
          </a:xfrm>
          <a:prstGeom prst="rect">
            <a:avLst/>
          </a:prstGeom>
        </p:spPr>
      </p:pic>
      <p:sp>
        <p:nvSpPr>
          <p:cNvPr id="8" name="TextBox 7">
            <a:extLst>
              <a:ext uri="{FF2B5EF4-FFF2-40B4-BE49-F238E27FC236}">
                <a16:creationId xmlns:a16="http://schemas.microsoft.com/office/drawing/2014/main" id="{B4D7253C-D8F3-4046-9B7E-9AF18D60AA9C}"/>
              </a:ext>
            </a:extLst>
          </p:cNvPr>
          <p:cNvSpPr txBox="1"/>
          <p:nvPr/>
        </p:nvSpPr>
        <p:spPr>
          <a:xfrm>
            <a:off x="1985875" y="2389782"/>
            <a:ext cx="7719107" cy="923330"/>
          </a:xfrm>
          <a:prstGeom prst="rect">
            <a:avLst/>
          </a:prstGeom>
          <a:noFill/>
        </p:spPr>
        <p:txBody>
          <a:bodyPr wrap="square" rtlCol="0">
            <a:spAutoFit/>
          </a:bodyPr>
          <a:lstStyle/>
          <a:p>
            <a:pPr algn="ctr"/>
            <a:r>
              <a:rPr lang="en-US" sz="5400" dirty="0">
                <a:solidFill>
                  <a:srgbClr val="7030A0"/>
                </a:solidFill>
              </a:rPr>
              <a:t>Some Perspective</a:t>
            </a:r>
            <a:endParaRPr lang="en-GB" sz="5400" dirty="0">
              <a:solidFill>
                <a:srgbClr val="7030A0"/>
              </a:solidFill>
            </a:endParaRPr>
          </a:p>
        </p:txBody>
      </p:sp>
    </p:spTree>
    <p:extLst>
      <p:ext uri="{BB962C8B-B14F-4D97-AF65-F5344CB8AC3E}">
        <p14:creationId xmlns:p14="http://schemas.microsoft.com/office/powerpoint/2010/main" val="33631878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con&#10;&#10;Description automatically generated">
            <a:extLst>
              <a:ext uri="{FF2B5EF4-FFF2-40B4-BE49-F238E27FC236}">
                <a16:creationId xmlns:a16="http://schemas.microsoft.com/office/drawing/2014/main" id="{DCB567E0-E33C-B649-9974-AFE0744A3B45}"/>
              </a:ext>
            </a:extLst>
          </p:cNvPr>
          <p:cNvPicPr/>
          <p:nvPr/>
        </p:nvPicPr>
        <p:blipFill rotWithShape="1">
          <a:blip r:embed="rId2">
            <a:extLst>
              <a:ext uri="{28A0092B-C50C-407E-A947-70E740481C1C}">
                <a14:useLocalDpi xmlns:a14="http://schemas.microsoft.com/office/drawing/2010/main" val="0"/>
              </a:ext>
            </a:extLst>
          </a:blip>
          <a:srcRect r="6" b="4207"/>
          <a:stretch/>
        </p:blipFill>
        <p:spPr>
          <a:xfrm>
            <a:off x="11401817" y="5206725"/>
            <a:ext cx="698034" cy="696954"/>
          </a:xfrm>
          <a:prstGeom prst="rect">
            <a:avLst/>
          </a:prstGeom>
        </p:spPr>
      </p:pic>
      <p:pic>
        <p:nvPicPr>
          <p:cNvPr id="5" name="Picture 4" descr="Icon&#10;&#10;Description automatically generated">
            <a:extLst>
              <a:ext uri="{FF2B5EF4-FFF2-40B4-BE49-F238E27FC236}">
                <a16:creationId xmlns:a16="http://schemas.microsoft.com/office/drawing/2014/main" id="{2EBC3E82-B9E4-8A43-8174-F7672C398193}"/>
              </a:ext>
            </a:extLst>
          </p:cNvPr>
          <p:cNvPicPr/>
          <p:nvPr/>
        </p:nvPicPr>
        <p:blipFill rotWithShape="1">
          <a:blip r:embed="rId3">
            <a:extLst>
              <a:ext uri="{28A0092B-C50C-407E-A947-70E740481C1C}">
                <a14:useLocalDpi xmlns:a14="http://schemas.microsoft.com/office/drawing/2010/main" val="0"/>
              </a:ext>
            </a:extLst>
          </a:blip>
          <a:srcRect t="469" r="6" b="6"/>
          <a:stretch/>
        </p:blipFill>
        <p:spPr>
          <a:xfrm>
            <a:off x="11276138" y="2341169"/>
            <a:ext cx="915862" cy="895250"/>
          </a:xfrm>
          <a:prstGeom prst="rect">
            <a:avLst/>
          </a:prstGeom>
        </p:spPr>
      </p:pic>
      <p:pic>
        <p:nvPicPr>
          <p:cNvPr id="6" name="Picture 5">
            <a:extLst>
              <a:ext uri="{FF2B5EF4-FFF2-40B4-BE49-F238E27FC236}">
                <a16:creationId xmlns:a16="http://schemas.microsoft.com/office/drawing/2014/main" id="{259967FE-1E09-E142-B9ED-1FF6CC6E45DE}"/>
              </a:ext>
            </a:extLst>
          </p:cNvPr>
          <p:cNvPicPr/>
          <p:nvPr/>
        </p:nvPicPr>
        <p:blipFill rotWithShape="1">
          <a:blip r:embed="rId4">
            <a:extLst>
              <a:ext uri="{28A0092B-C50C-407E-A947-70E740481C1C}">
                <a14:useLocalDpi xmlns:a14="http://schemas.microsoft.com/office/drawing/2010/main" val="0"/>
              </a:ext>
            </a:extLst>
          </a:blip>
          <a:srcRect t="4681" r="-3" b="-3"/>
          <a:stretch/>
        </p:blipFill>
        <p:spPr>
          <a:xfrm>
            <a:off x="11336558" y="3359743"/>
            <a:ext cx="856600" cy="830998"/>
          </a:xfrm>
          <a:prstGeom prst="rect">
            <a:avLst/>
          </a:prstGeom>
        </p:spPr>
      </p:pic>
      <p:pic>
        <p:nvPicPr>
          <p:cNvPr id="7" name="Picture 6" descr="Diagram&#10;&#10;Description automatically generated with low confidence">
            <a:extLst>
              <a:ext uri="{FF2B5EF4-FFF2-40B4-BE49-F238E27FC236}">
                <a16:creationId xmlns:a16="http://schemas.microsoft.com/office/drawing/2014/main" id="{C9821B84-A205-1D4E-A354-E9022A105A3E}"/>
              </a:ext>
            </a:extLst>
          </p:cNvPr>
          <p:cNvPicPr/>
          <p:nvPr/>
        </p:nvPicPr>
        <p:blipFill rotWithShape="1">
          <a:blip r:embed="rId5">
            <a:extLst>
              <a:ext uri="{28A0092B-C50C-407E-A947-70E740481C1C}">
                <a14:useLocalDpi xmlns:a14="http://schemas.microsoft.com/office/drawing/2010/main" val="0"/>
              </a:ext>
            </a:extLst>
          </a:blip>
          <a:srcRect l="4598" r="2012" b="6"/>
          <a:stretch/>
        </p:blipFill>
        <p:spPr>
          <a:xfrm>
            <a:off x="11336558" y="4252403"/>
            <a:ext cx="828551" cy="830998"/>
          </a:xfrm>
          <a:prstGeom prst="rect">
            <a:avLst/>
          </a:prstGeom>
        </p:spPr>
      </p:pic>
      <p:pic>
        <p:nvPicPr>
          <p:cNvPr id="8" name="Picture 7">
            <a:extLst>
              <a:ext uri="{FF2B5EF4-FFF2-40B4-BE49-F238E27FC236}">
                <a16:creationId xmlns:a16="http://schemas.microsoft.com/office/drawing/2014/main" id="{685EA934-0960-4E70-8E42-70B9EABEA0F7}"/>
              </a:ext>
            </a:extLst>
          </p:cNvPr>
          <p:cNvPicPr>
            <a:picLocks noChangeAspect="1"/>
          </p:cNvPicPr>
          <p:nvPr/>
        </p:nvPicPr>
        <p:blipFill rotWithShape="1">
          <a:blip r:embed="rId6"/>
          <a:srcRect l="10843" t="26827" r="29970" b="28996"/>
          <a:stretch/>
        </p:blipFill>
        <p:spPr>
          <a:xfrm>
            <a:off x="826264" y="1271374"/>
            <a:ext cx="9948231" cy="4176738"/>
          </a:xfrm>
          <a:prstGeom prst="rect">
            <a:avLst/>
          </a:prstGeom>
        </p:spPr>
      </p:pic>
    </p:spTree>
    <p:extLst>
      <p:ext uri="{BB962C8B-B14F-4D97-AF65-F5344CB8AC3E}">
        <p14:creationId xmlns:p14="http://schemas.microsoft.com/office/powerpoint/2010/main" val="22171359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con&#10;&#10;Description automatically generated">
            <a:extLst>
              <a:ext uri="{FF2B5EF4-FFF2-40B4-BE49-F238E27FC236}">
                <a16:creationId xmlns:a16="http://schemas.microsoft.com/office/drawing/2014/main" id="{DCB567E0-E33C-B649-9974-AFE0744A3B45}"/>
              </a:ext>
            </a:extLst>
          </p:cNvPr>
          <p:cNvPicPr/>
          <p:nvPr/>
        </p:nvPicPr>
        <p:blipFill rotWithShape="1">
          <a:blip r:embed="rId2">
            <a:extLst>
              <a:ext uri="{28A0092B-C50C-407E-A947-70E740481C1C}">
                <a14:useLocalDpi xmlns:a14="http://schemas.microsoft.com/office/drawing/2010/main" val="0"/>
              </a:ext>
            </a:extLst>
          </a:blip>
          <a:srcRect r="6" b="4207"/>
          <a:stretch/>
        </p:blipFill>
        <p:spPr>
          <a:xfrm>
            <a:off x="11401817" y="5206725"/>
            <a:ext cx="698034" cy="696954"/>
          </a:xfrm>
          <a:prstGeom prst="rect">
            <a:avLst/>
          </a:prstGeom>
        </p:spPr>
      </p:pic>
      <p:pic>
        <p:nvPicPr>
          <p:cNvPr id="5" name="Picture 4" descr="Icon&#10;&#10;Description automatically generated">
            <a:extLst>
              <a:ext uri="{FF2B5EF4-FFF2-40B4-BE49-F238E27FC236}">
                <a16:creationId xmlns:a16="http://schemas.microsoft.com/office/drawing/2014/main" id="{2EBC3E82-B9E4-8A43-8174-F7672C398193}"/>
              </a:ext>
            </a:extLst>
          </p:cNvPr>
          <p:cNvPicPr/>
          <p:nvPr/>
        </p:nvPicPr>
        <p:blipFill rotWithShape="1">
          <a:blip r:embed="rId3">
            <a:extLst>
              <a:ext uri="{28A0092B-C50C-407E-A947-70E740481C1C}">
                <a14:useLocalDpi xmlns:a14="http://schemas.microsoft.com/office/drawing/2010/main" val="0"/>
              </a:ext>
            </a:extLst>
          </a:blip>
          <a:srcRect t="469" r="6" b="6"/>
          <a:stretch/>
        </p:blipFill>
        <p:spPr>
          <a:xfrm>
            <a:off x="11276138" y="2341169"/>
            <a:ext cx="915862" cy="895250"/>
          </a:xfrm>
          <a:prstGeom prst="rect">
            <a:avLst/>
          </a:prstGeom>
        </p:spPr>
      </p:pic>
      <p:pic>
        <p:nvPicPr>
          <p:cNvPr id="6" name="Picture 5">
            <a:extLst>
              <a:ext uri="{FF2B5EF4-FFF2-40B4-BE49-F238E27FC236}">
                <a16:creationId xmlns:a16="http://schemas.microsoft.com/office/drawing/2014/main" id="{259967FE-1E09-E142-B9ED-1FF6CC6E45DE}"/>
              </a:ext>
            </a:extLst>
          </p:cNvPr>
          <p:cNvPicPr/>
          <p:nvPr/>
        </p:nvPicPr>
        <p:blipFill rotWithShape="1">
          <a:blip r:embed="rId4">
            <a:extLst>
              <a:ext uri="{28A0092B-C50C-407E-A947-70E740481C1C}">
                <a14:useLocalDpi xmlns:a14="http://schemas.microsoft.com/office/drawing/2010/main" val="0"/>
              </a:ext>
            </a:extLst>
          </a:blip>
          <a:srcRect t="4681" r="-3" b="-3"/>
          <a:stretch/>
        </p:blipFill>
        <p:spPr>
          <a:xfrm>
            <a:off x="11336558" y="3359743"/>
            <a:ext cx="856600" cy="830998"/>
          </a:xfrm>
          <a:prstGeom prst="rect">
            <a:avLst/>
          </a:prstGeom>
        </p:spPr>
      </p:pic>
      <p:pic>
        <p:nvPicPr>
          <p:cNvPr id="7" name="Picture 6" descr="Diagram&#10;&#10;Description automatically generated with low confidence">
            <a:extLst>
              <a:ext uri="{FF2B5EF4-FFF2-40B4-BE49-F238E27FC236}">
                <a16:creationId xmlns:a16="http://schemas.microsoft.com/office/drawing/2014/main" id="{C9821B84-A205-1D4E-A354-E9022A105A3E}"/>
              </a:ext>
            </a:extLst>
          </p:cNvPr>
          <p:cNvPicPr/>
          <p:nvPr/>
        </p:nvPicPr>
        <p:blipFill rotWithShape="1">
          <a:blip r:embed="rId5">
            <a:extLst>
              <a:ext uri="{28A0092B-C50C-407E-A947-70E740481C1C}">
                <a14:useLocalDpi xmlns:a14="http://schemas.microsoft.com/office/drawing/2010/main" val="0"/>
              </a:ext>
            </a:extLst>
          </a:blip>
          <a:srcRect l="4598" r="2012" b="6"/>
          <a:stretch/>
        </p:blipFill>
        <p:spPr>
          <a:xfrm>
            <a:off x="11336558" y="4252403"/>
            <a:ext cx="828551" cy="830998"/>
          </a:xfrm>
          <a:prstGeom prst="rect">
            <a:avLst/>
          </a:prstGeom>
        </p:spPr>
      </p:pic>
      <p:pic>
        <p:nvPicPr>
          <p:cNvPr id="12" name="Picture 11">
            <a:extLst>
              <a:ext uri="{FF2B5EF4-FFF2-40B4-BE49-F238E27FC236}">
                <a16:creationId xmlns:a16="http://schemas.microsoft.com/office/drawing/2014/main" id="{6A92BD2F-44F7-4C6D-AD17-7AA2EAD5D3B3}"/>
              </a:ext>
            </a:extLst>
          </p:cNvPr>
          <p:cNvPicPr>
            <a:picLocks noChangeAspect="1"/>
          </p:cNvPicPr>
          <p:nvPr/>
        </p:nvPicPr>
        <p:blipFill rotWithShape="1">
          <a:blip r:embed="rId6"/>
          <a:srcRect l="10572" t="52808" r="29608" b="12610"/>
          <a:stretch/>
        </p:blipFill>
        <p:spPr>
          <a:xfrm>
            <a:off x="749145" y="1676377"/>
            <a:ext cx="10353431" cy="3366731"/>
          </a:xfrm>
          <a:prstGeom prst="rect">
            <a:avLst/>
          </a:prstGeom>
        </p:spPr>
      </p:pic>
    </p:spTree>
    <p:extLst>
      <p:ext uri="{BB962C8B-B14F-4D97-AF65-F5344CB8AC3E}">
        <p14:creationId xmlns:p14="http://schemas.microsoft.com/office/powerpoint/2010/main" val="18456289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0A4F549-5506-48DD-808B-2D7D84D4202F}"/>
              </a:ext>
            </a:extLst>
          </p:cNvPr>
          <p:cNvSpPr txBox="1"/>
          <p:nvPr/>
        </p:nvSpPr>
        <p:spPr>
          <a:xfrm>
            <a:off x="947450" y="1092442"/>
            <a:ext cx="9845673" cy="4462760"/>
          </a:xfrm>
          <a:prstGeom prst="rect">
            <a:avLst/>
          </a:prstGeom>
          <a:noFill/>
        </p:spPr>
        <p:txBody>
          <a:bodyPr wrap="square" rtlCol="0">
            <a:spAutoFit/>
          </a:bodyPr>
          <a:lstStyle/>
          <a:p>
            <a:pPr algn="ctr"/>
            <a:r>
              <a:rPr lang="en-US" sz="4400" dirty="0">
                <a:solidFill>
                  <a:srgbClr val="002060"/>
                </a:solidFill>
              </a:rPr>
              <a:t>Examples of Positive Behaviors</a:t>
            </a:r>
          </a:p>
          <a:p>
            <a:pPr algn="ctr"/>
            <a:endParaRPr lang="en-US" sz="2000" dirty="0">
              <a:solidFill>
                <a:srgbClr val="002060"/>
              </a:solidFill>
            </a:endParaRPr>
          </a:p>
          <a:p>
            <a:r>
              <a:rPr lang="en-US" sz="2000" dirty="0">
                <a:solidFill>
                  <a:srgbClr val="002060"/>
                </a:solidFill>
              </a:rPr>
              <a:t>GOOD CHARACTER; doing the right thing when no one is looking and displaying many other good character traits or virtues;</a:t>
            </a:r>
          </a:p>
          <a:p>
            <a:r>
              <a:rPr lang="en-US" sz="2000" dirty="0">
                <a:solidFill>
                  <a:srgbClr val="002060"/>
                </a:solidFill>
              </a:rPr>
              <a:t> </a:t>
            </a:r>
          </a:p>
          <a:p>
            <a:pPr marL="571500" indent="-571500">
              <a:buFont typeface="Arial" panose="020B0604020202020204" pitchFamily="34" charset="0"/>
              <a:buChar char="•"/>
            </a:pPr>
            <a:r>
              <a:rPr lang="en-US" sz="2000" dirty="0">
                <a:solidFill>
                  <a:srgbClr val="002060"/>
                </a:solidFill>
              </a:rPr>
              <a:t>Excellent effort</a:t>
            </a:r>
          </a:p>
          <a:p>
            <a:pPr marL="571500" indent="-571500">
              <a:buFont typeface="Arial" panose="020B0604020202020204" pitchFamily="34" charset="0"/>
              <a:buChar char="•"/>
            </a:pPr>
            <a:r>
              <a:rPr lang="en-US" sz="2000" dirty="0">
                <a:solidFill>
                  <a:srgbClr val="002060"/>
                </a:solidFill>
              </a:rPr>
              <a:t>Excellent classwork</a:t>
            </a:r>
          </a:p>
          <a:p>
            <a:pPr marL="571500" indent="-571500">
              <a:buFont typeface="Arial" panose="020B0604020202020204" pitchFamily="34" charset="0"/>
              <a:buChar char="•"/>
            </a:pPr>
            <a:r>
              <a:rPr lang="en-US" sz="2000" dirty="0">
                <a:solidFill>
                  <a:srgbClr val="002060"/>
                </a:solidFill>
              </a:rPr>
              <a:t>Excellent homework</a:t>
            </a:r>
          </a:p>
          <a:p>
            <a:pPr marL="571500" indent="-571500">
              <a:buFont typeface="Arial" panose="020B0604020202020204" pitchFamily="34" charset="0"/>
              <a:buChar char="•"/>
            </a:pPr>
            <a:r>
              <a:rPr lang="en-US" sz="2000" dirty="0">
                <a:solidFill>
                  <a:srgbClr val="002060"/>
                </a:solidFill>
              </a:rPr>
              <a:t>Being prepared for class (the EMAN letters we have on the report)</a:t>
            </a:r>
          </a:p>
          <a:p>
            <a:pPr marL="571500" indent="-571500">
              <a:buFont typeface="Arial" panose="020B0604020202020204" pitchFamily="34" charset="0"/>
              <a:buChar char="•"/>
            </a:pPr>
            <a:r>
              <a:rPr lang="en-US" sz="2000" dirty="0">
                <a:solidFill>
                  <a:srgbClr val="002060"/>
                </a:solidFill>
              </a:rPr>
              <a:t>Displaying IB learner profiles</a:t>
            </a:r>
          </a:p>
          <a:p>
            <a:pPr marL="571500" indent="-571500">
              <a:buFont typeface="Arial" panose="020B0604020202020204" pitchFamily="34" charset="0"/>
              <a:buChar char="•"/>
            </a:pPr>
            <a:r>
              <a:rPr lang="en-US" sz="2000" dirty="0">
                <a:solidFill>
                  <a:srgbClr val="002060"/>
                </a:solidFill>
              </a:rPr>
              <a:t>Displaying traits of good character (including the 4 R’s)</a:t>
            </a:r>
          </a:p>
          <a:p>
            <a:pPr marL="571500" indent="-571500">
              <a:buFont typeface="Arial" panose="020B0604020202020204" pitchFamily="34" charset="0"/>
              <a:buChar char="•"/>
            </a:pPr>
            <a:r>
              <a:rPr lang="en-US" sz="2000" dirty="0">
                <a:solidFill>
                  <a:srgbClr val="002060"/>
                </a:solidFill>
              </a:rPr>
              <a:t>Engagement and participation in class</a:t>
            </a:r>
          </a:p>
          <a:p>
            <a:pPr marL="571500" indent="-571500">
              <a:buFont typeface="Arial" panose="020B0604020202020204" pitchFamily="34" charset="0"/>
              <a:buChar char="•"/>
            </a:pPr>
            <a:r>
              <a:rPr lang="en-US" sz="2000" dirty="0">
                <a:solidFill>
                  <a:srgbClr val="002060"/>
                </a:solidFill>
              </a:rPr>
              <a:t>Perfect punctuality and attendance</a:t>
            </a:r>
          </a:p>
        </p:txBody>
      </p:sp>
      <p:pic>
        <p:nvPicPr>
          <p:cNvPr id="3" name="Picture 2" descr="Icon&#10;&#10;Description automatically generated">
            <a:extLst>
              <a:ext uri="{FF2B5EF4-FFF2-40B4-BE49-F238E27FC236}">
                <a16:creationId xmlns:a16="http://schemas.microsoft.com/office/drawing/2014/main" id="{E31568C8-3753-4931-8A8F-8FBFEA482EF0}"/>
              </a:ext>
            </a:extLst>
          </p:cNvPr>
          <p:cNvPicPr/>
          <p:nvPr/>
        </p:nvPicPr>
        <p:blipFill rotWithShape="1">
          <a:blip r:embed="rId2">
            <a:extLst>
              <a:ext uri="{28A0092B-C50C-407E-A947-70E740481C1C}">
                <a14:useLocalDpi xmlns:a14="http://schemas.microsoft.com/office/drawing/2010/main" val="0"/>
              </a:ext>
            </a:extLst>
          </a:blip>
          <a:srcRect r="6" b="4207"/>
          <a:stretch/>
        </p:blipFill>
        <p:spPr>
          <a:xfrm>
            <a:off x="11401817" y="5206725"/>
            <a:ext cx="698034" cy="696954"/>
          </a:xfrm>
          <a:prstGeom prst="rect">
            <a:avLst/>
          </a:prstGeom>
        </p:spPr>
      </p:pic>
      <p:pic>
        <p:nvPicPr>
          <p:cNvPr id="5" name="Picture 4" descr="Icon&#10;&#10;Description automatically generated">
            <a:extLst>
              <a:ext uri="{FF2B5EF4-FFF2-40B4-BE49-F238E27FC236}">
                <a16:creationId xmlns:a16="http://schemas.microsoft.com/office/drawing/2014/main" id="{1A699042-60DA-427F-B35F-F285EE556A0D}"/>
              </a:ext>
            </a:extLst>
          </p:cNvPr>
          <p:cNvPicPr/>
          <p:nvPr/>
        </p:nvPicPr>
        <p:blipFill rotWithShape="1">
          <a:blip r:embed="rId3">
            <a:extLst>
              <a:ext uri="{28A0092B-C50C-407E-A947-70E740481C1C}">
                <a14:useLocalDpi xmlns:a14="http://schemas.microsoft.com/office/drawing/2010/main" val="0"/>
              </a:ext>
            </a:extLst>
          </a:blip>
          <a:srcRect t="469" r="6" b="6"/>
          <a:stretch/>
        </p:blipFill>
        <p:spPr>
          <a:xfrm>
            <a:off x="11276138" y="2341169"/>
            <a:ext cx="915862" cy="895250"/>
          </a:xfrm>
          <a:prstGeom prst="rect">
            <a:avLst/>
          </a:prstGeom>
        </p:spPr>
      </p:pic>
      <p:pic>
        <p:nvPicPr>
          <p:cNvPr id="6" name="Picture 5">
            <a:extLst>
              <a:ext uri="{FF2B5EF4-FFF2-40B4-BE49-F238E27FC236}">
                <a16:creationId xmlns:a16="http://schemas.microsoft.com/office/drawing/2014/main" id="{3C72A328-70E6-4DF1-873E-4E6B7DFEC768}"/>
              </a:ext>
            </a:extLst>
          </p:cNvPr>
          <p:cNvPicPr/>
          <p:nvPr/>
        </p:nvPicPr>
        <p:blipFill rotWithShape="1">
          <a:blip r:embed="rId4">
            <a:extLst>
              <a:ext uri="{28A0092B-C50C-407E-A947-70E740481C1C}">
                <a14:useLocalDpi xmlns:a14="http://schemas.microsoft.com/office/drawing/2010/main" val="0"/>
              </a:ext>
            </a:extLst>
          </a:blip>
          <a:srcRect t="4681" r="-3" b="-3"/>
          <a:stretch/>
        </p:blipFill>
        <p:spPr>
          <a:xfrm>
            <a:off x="11336558" y="3359743"/>
            <a:ext cx="856600" cy="830998"/>
          </a:xfrm>
          <a:prstGeom prst="rect">
            <a:avLst/>
          </a:prstGeom>
        </p:spPr>
      </p:pic>
      <p:pic>
        <p:nvPicPr>
          <p:cNvPr id="7" name="Picture 6" descr="Diagram&#10;&#10;Description automatically generated with low confidence">
            <a:extLst>
              <a:ext uri="{FF2B5EF4-FFF2-40B4-BE49-F238E27FC236}">
                <a16:creationId xmlns:a16="http://schemas.microsoft.com/office/drawing/2014/main" id="{7EA4E71F-92B7-41A7-BE30-DB009E7479D8}"/>
              </a:ext>
            </a:extLst>
          </p:cNvPr>
          <p:cNvPicPr/>
          <p:nvPr/>
        </p:nvPicPr>
        <p:blipFill rotWithShape="1">
          <a:blip r:embed="rId5">
            <a:extLst>
              <a:ext uri="{28A0092B-C50C-407E-A947-70E740481C1C}">
                <a14:useLocalDpi xmlns:a14="http://schemas.microsoft.com/office/drawing/2010/main" val="0"/>
              </a:ext>
            </a:extLst>
          </a:blip>
          <a:srcRect l="4598" r="2012" b="6"/>
          <a:stretch/>
        </p:blipFill>
        <p:spPr>
          <a:xfrm>
            <a:off x="11336558" y="4252403"/>
            <a:ext cx="828551" cy="830998"/>
          </a:xfrm>
          <a:prstGeom prst="rect">
            <a:avLst/>
          </a:prstGeom>
        </p:spPr>
      </p:pic>
    </p:spTree>
    <p:extLst>
      <p:ext uri="{BB962C8B-B14F-4D97-AF65-F5344CB8AC3E}">
        <p14:creationId xmlns:p14="http://schemas.microsoft.com/office/powerpoint/2010/main" val="23594898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18E7799-144A-4CFC-9808-021E6B2C6A41}"/>
              </a:ext>
            </a:extLst>
          </p:cNvPr>
          <p:cNvPicPr>
            <a:picLocks noChangeAspect="1"/>
          </p:cNvPicPr>
          <p:nvPr/>
        </p:nvPicPr>
        <p:blipFill>
          <a:blip r:embed="rId2"/>
          <a:stretch>
            <a:fillRect/>
          </a:stretch>
        </p:blipFill>
        <p:spPr>
          <a:xfrm>
            <a:off x="1678858" y="5956686"/>
            <a:ext cx="8989142" cy="720671"/>
          </a:xfrm>
          <a:prstGeom prst="rect">
            <a:avLst/>
          </a:prstGeom>
        </p:spPr>
      </p:pic>
      <p:sp>
        <p:nvSpPr>
          <p:cNvPr id="4" name="TextBox 3">
            <a:extLst>
              <a:ext uri="{FF2B5EF4-FFF2-40B4-BE49-F238E27FC236}">
                <a16:creationId xmlns:a16="http://schemas.microsoft.com/office/drawing/2014/main" id="{8F6E5712-86BD-4A16-B59B-91D4C9A92C48}"/>
              </a:ext>
            </a:extLst>
          </p:cNvPr>
          <p:cNvSpPr txBox="1"/>
          <p:nvPr/>
        </p:nvSpPr>
        <p:spPr>
          <a:xfrm>
            <a:off x="1046602" y="936433"/>
            <a:ext cx="9749928" cy="4339650"/>
          </a:xfrm>
          <a:prstGeom prst="rect">
            <a:avLst/>
          </a:prstGeom>
          <a:noFill/>
        </p:spPr>
        <p:txBody>
          <a:bodyPr wrap="square" rtlCol="0">
            <a:spAutoFit/>
          </a:bodyPr>
          <a:lstStyle/>
          <a:p>
            <a:pPr algn="ctr"/>
            <a:r>
              <a:rPr lang="en-US" sz="3600" dirty="0">
                <a:solidFill>
                  <a:srgbClr val="00B0F0"/>
                </a:solidFill>
              </a:rPr>
              <a:t>Teachers should celebrate positive behavior </a:t>
            </a:r>
          </a:p>
          <a:p>
            <a:pPr algn="ctr"/>
            <a:endParaRPr lang="en-US" sz="2400" dirty="0"/>
          </a:p>
          <a:p>
            <a:pPr marL="457200" indent="-457200">
              <a:buAutoNum type="arabicPeriod"/>
            </a:pPr>
            <a:r>
              <a:rPr lang="en-US" sz="2400" dirty="0"/>
              <a:t>Give students house points and record these on Isams for matters which are measurable (not behavior)</a:t>
            </a:r>
          </a:p>
          <a:p>
            <a:pPr marL="457200" indent="-457200">
              <a:buAutoNum type="arabicPeriod"/>
            </a:pPr>
            <a:endParaRPr lang="en-US" sz="2400" dirty="0"/>
          </a:p>
          <a:p>
            <a:pPr marL="457200" indent="-457200">
              <a:buAutoNum type="arabicPeriod"/>
            </a:pPr>
            <a:r>
              <a:rPr lang="en-US" sz="2400" dirty="0"/>
              <a:t>Give verbal praise to students 1:1 (this is more powerful when delivered away from others) </a:t>
            </a:r>
          </a:p>
          <a:p>
            <a:pPr marL="457200" indent="-457200">
              <a:buAutoNum type="arabicPeriod"/>
            </a:pPr>
            <a:endParaRPr lang="en-US" sz="2400" dirty="0"/>
          </a:p>
          <a:p>
            <a:pPr marL="457200" indent="-457200">
              <a:buAutoNum type="arabicPeriod"/>
            </a:pPr>
            <a:r>
              <a:rPr lang="en-US" sz="2400" dirty="0"/>
              <a:t>Send home positive emails and cc in grade leader (if sending whole class email let GL know who it was sent to).</a:t>
            </a:r>
          </a:p>
          <a:p>
            <a:pPr algn="ctr"/>
            <a:endParaRPr lang="en-GB" sz="2400" dirty="0"/>
          </a:p>
        </p:txBody>
      </p:sp>
      <p:pic>
        <p:nvPicPr>
          <p:cNvPr id="6" name="Picture 5" descr="Icon&#10;&#10;Description automatically generated">
            <a:extLst>
              <a:ext uri="{FF2B5EF4-FFF2-40B4-BE49-F238E27FC236}">
                <a16:creationId xmlns:a16="http://schemas.microsoft.com/office/drawing/2014/main" id="{261D36CD-78F9-47ED-B8A7-15834CF6C6BE}"/>
              </a:ext>
            </a:extLst>
          </p:cNvPr>
          <p:cNvPicPr/>
          <p:nvPr/>
        </p:nvPicPr>
        <p:blipFill rotWithShape="1">
          <a:blip r:embed="rId3">
            <a:extLst>
              <a:ext uri="{28A0092B-C50C-407E-A947-70E740481C1C}">
                <a14:useLocalDpi xmlns:a14="http://schemas.microsoft.com/office/drawing/2010/main" val="0"/>
              </a:ext>
            </a:extLst>
          </a:blip>
          <a:srcRect r="6" b="4207"/>
          <a:stretch/>
        </p:blipFill>
        <p:spPr>
          <a:xfrm>
            <a:off x="11401817" y="5206725"/>
            <a:ext cx="698034" cy="696954"/>
          </a:xfrm>
          <a:prstGeom prst="rect">
            <a:avLst/>
          </a:prstGeom>
        </p:spPr>
      </p:pic>
      <p:pic>
        <p:nvPicPr>
          <p:cNvPr id="8" name="Picture 7" descr="Icon&#10;&#10;Description automatically generated">
            <a:extLst>
              <a:ext uri="{FF2B5EF4-FFF2-40B4-BE49-F238E27FC236}">
                <a16:creationId xmlns:a16="http://schemas.microsoft.com/office/drawing/2014/main" id="{13C9B7BA-A448-4178-9291-9DBDA9AECF61}"/>
              </a:ext>
            </a:extLst>
          </p:cNvPr>
          <p:cNvPicPr/>
          <p:nvPr/>
        </p:nvPicPr>
        <p:blipFill rotWithShape="1">
          <a:blip r:embed="rId4">
            <a:extLst>
              <a:ext uri="{28A0092B-C50C-407E-A947-70E740481C1C}">
                <a14:useLocalDpi xmlns:a14="http://schemas.microsoft.com/office/drawing/2010/main" val="0"/>
              </a:ext>
            </a:extLst>
          </a:blip>
          <a:srcRect t="469" r="6" b="6"/>
          <a:stretch/>
        </p:blipFill>
        <p:spPr>
          <a:xfrm>
            <a:off x="11276138" y="2341169"/>
            <a:ext cx="915862" cy="895250"/>
          </a:xfrm>
          <a:prstGeom prst="rect">
            <a:avLst/>
          </a:prstGeom>
        </p:spPr>
      </p:pic>
      <p:pic>
        <p:nvPicPr>
          <p:cNvPr id="9" name="Picture 8">
            <a:extLst>
              <a:ext uri="{FF2B5EF4-FFF2-40B4-BE49-F238E27FC236}">
                <a16:creationId xmlns:a16="http://schemas.microsoft.com/office/drawing/2014/main" id="{C19DD9A0-14E8-42A7-8AC3-99743E1B2852}"/>
              </a:ext>
            </a:extLst>
          </p:cNvPr>
          <p:cNvPicPr/>
          <p:nvPr/>
        </p:nvPicPr>
        <p:blipFill rotWithShape="1">
          <a:blip r:embed="rId5">
            <a:extLst>
              <a:ext uri="{28A0092B-C50C-407E-A947-70E740481C1C}">
                <a14:useLocalDpi xmlns:a14="http://schemas.microsoft.com/office/drawing/2010/main" val="0"/>
              </a:ext>
            </a:extLst>
          </a:blip>
          <a:srcRect t="4681" r="-3" b="-3"/>
          <a:stretch/>
        </p:blipFill>
        <p:spPr>
          <a:xfrm>
            <a:off x="11336558" y="3359743"/>
            <a:ext cx="856600" cy="830998"/>
          </a:xfrm>
          <a:prstGeom prst="rect">
            <a:avLst/>
          </a:prstGeom>
        </p:spPr>
      </p:pic>
      <p:pic>
        <p:nvPicPr>
          <p:cNvPr id="10" name="Picture 9" descr="Diagram&#10;&#10;Description automatically generated with low confidence">
            <a:extLst>
              <a:ext uri="{FF2B5EF4-FFF2-40B4-BE49-F238E27FC236}">
                <a16:creationId xmlns:a16="http://schemas.microsoft.com/office/drawing/2014/main" id="{92B3612A-1728-4F59-A923-01FE8FFE26CC}"/>
              </a:ext>
            </a:extLst>
          </p:cNvPr>
          <p:cNvPicPr/>
          <p:nvPr/>
        </p:nvPicPr>
        <p:blipFill rotWithShape="1">
          <a:blip r:embed="rId6">
            <a:extLst>
              <a:ext uri="{28A0092B-C50C-407E-A947-70E740481C1C}">
                <a14:useLocalDpi xmlns:a14="http://schemas.microsoft.com/office/drawing/2010/main" val="0"/>
              </a:ext>
            </a:extLst>
          </a:blip>
          <a:srcRect l="4598" r="2012" b="6"/>
          <a:stretch/>
        </p:blipFill>
        <p:spPr>
          <a:xfrm>
            <a:off x="11336558" y="4252403"/>
            <a:ext cx="828551" cy="830998"/>
          </a:xfrm>
          <a:prstGeom prst="rect">
            <a:avLst/>
          </a:prstGeom>
        </p:spPr>
      </p:pic>
    </p:spTree>
    <p:extLst>
      <p:ext uri="{BB962C8B-B14F-4D97-AF65-F5344CB8AC3E}">
        <p14:creationId xmlns:p14="http://schemas.microsoft.com/office/powerpoint/2010/main" val="6470695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con&#10;&#10;Description automatically generated">
            <a:extLst>
              <a:ext uri="{FF2B5EF4-FFF2-40B4-BE49-F238E27FC236}">
                <a16:creationId xmlns:a16="http://schemas.microsoft.com/office/drawing/2014/main" id="{DCB567E0-E33C-B649-9974-AFE0744A3B45}"/>
              </a:ext>
            </a:extLst>
          </p:cNvPr>
          <p:cNvPicPr/>
          <p:nvPr/>
        </p:nvPicPr>
        <p:blipFill rotWithShape="1">
          <a:blip r:embed="rId3">
            <a:extLst>
              <a:ext uri="{28A0092B-C50C-407E-A947-70E740481C1C}">
                <a14:useLocalDpi xmlns:a14="http://schemas.microsoft.com/office/drawing/2010/main" val="0"/>
              </a:ext>
            </a:extLst>
          </a:blip>
          <a:srcRect r="6" b="4207"/>
          <a:stretch/>
        </p:blipFill>
        <p:spPr>
          <a:xfrm>
            <a:off x="11401817" y="5206725"/>
            <a:ext cx="698034" cy="696954"/>
          </a:xfrm>
          <a:prstGeom prst="rect">
            <a:avLst/>
          </a:prstGeom>
        </p:spPr>
      </p:pic>
      <p:pic>
        <p:nvPicPr>
          <p:cNvPr id="5" name="Picture 4" descr="Icon&#10;&#10;Description automatically generated">
            <a:extLst>
              <a:ext uri="{FF2B5EF4-FFF2-40B4-BE49-F238E27FC236}">
                <a16:creationId xmlns:a16="http://schemas.microsoft.com/office/drawing/2014/main" id="{2EBC3E82-B9E4-8A43-8174-F7672C398193}"/>
              </a:ext>
            </a:extLst>
          </p:cNvPr>
          <p:cNvPicPr/>
          <p:nvPr/>
        </p:nvPicPr>
        <p:blipFill rotWithShape="1">
          <a:blip r:embed="rId4">
            <a:extLst>
              <a:ext uri="{28A0092B-C50C-407E-A947-70E740481C1C}">
                <a14:useLocalDpi xmlns:a14="http://schemas.microsoft.com/office/drawing/2010/main" val="0"/>
              </a:ext>
            </a:extLst>
          </a:blip>
          <a:srcRect t="469" r="6" b="6"/>
          <a:stretch/>
        </p:blipFill>
        <p:spPr>
          <a:xfrm>
            <a:off x="11276138" y="2341169"/>
            <a:ext cx="915862" cy="895250"/>
          </a:xfrm>
          <a:prstGeom prst="rect">
            <a:avLst/>
          </a:prstGeom>
        </p:spPr>
      </p:pic>
      <p:pic>
        <p:nvPicPr>
          <p:cNvPr id="6" name="Picture 5">
            <a:extLst>
              <a:ext uri="{FF2B5EF4-FFF2-40B4-BE49-F238E27FC236}">
                <a16:creationId xmlns:a16="http://schemas.microsoft.com/office/drawing/2014/main" id="{259967FE-1E09-E142-B9ED-1FF6CC6E45DE}"/>
              </a:ext>
            </a:extLst>
          </p:cNvPr>
          <p:cNvPicPr/>
          <p:nvPr/>
        </p:nvPicPr>
        <p:blipFill rotWithShape="1">
          <a:blip r:embed="rId5">
            <a:extLst>
              <a:ext uri="{28A0092B-C50C-407E-A947-70E740481C1C}">
                <a14:useLocalDpi xmlns:a14="http://schemas.microsoft.com/office/drawing/2010/main" val="0"/>
              </a:ext>
            </a:extLst>
          </a:blip>
          <a:srcRect t="4681" r="-3" b="-3"/>
          <a:stretch/>
        </p:blipFill>
        <p:spPr>
          <a:xfrm>
            <a:off x="11336558" y="3359743"/>
            <a:ext cx="856600" cy="830998"/>
          </a:xfrm>
          <a:prstGeom prst="rect">
            <a:avLst/>
          </a:prstGeom>
        </p:spPr>
      </p:pic>
      <p:pic>
        <p:nvPicPr>
          <p:cNvPr id="7" name="Picture 6" descr="Diagram&#10;&#10;Description automatically generated with low confidence">
            <a:extLst>
              <a:ext uri="{FF2B5EF4-FFF2-40B4-BE49-F238E27FC236}">
                <a16:creationId xmlns:a16="http://schemas.microsoft.com/office/drawing/2014/main" id="{C9821B84-A205-1D4E-A354-E9022A105A3E}"/>
              </a:ext>
            </a:extLst>
          </p:cNvPr>
          <p:cNvPicPr/>
          <p:nvPr/>
        </p:nvPicPr>
        <p:blipFill rotWithShape="1">
          <a:blip r:embed="rId6">
            <a:extLst>
              <a:ext uri="{28A0092B-C50C-407E-A947-70E740481C1C}">
                <a14:useLocalDpi xmlns:a14="http://schemas.microsoft.com/office/drawing/2010/main" val="0"/>
              </a:ext>
            </a:extLst>
          </a:blip>
          <a:srcRect l="4598" r="2012" b="6"/>
          <a:stretch/>
        </p:blipFill>
        <p:spPr>
          <a:xfrm>
            <a:off x="11336558" y="4252403"/>
            <a:ext cx="828551" cy="830998"/>
          </a:xfrm>
          <a:prstGeom prst="rect">
            <a:avLst/>
          </a:prstGeom>
        </p:spPr>
      </p:pic>
      <p:grpSp>
        <p:nvGrpSpPr>
          <p:cNvPr id="10" name="Group 9">
            <a:extLst>
              <a:ext uri="{FF2B5EF4-FFF2-40B4-BE49-F238E27FC236}">
                <a16:creationId xmlns:a16="http://schemas.microsoft.com/office/drawing/2014/main" id="{D05CACA5-8D9E-4F16-937B-8A700D133795}"/>
              </a:ext>
            </a:extLst>
          </p:cNvPr>
          <p:cNvGrpSpPr/>
          <p:nvPr/>
        </p:nvGrpSpPr>
        <p:grpSpPr>
          <a:xfrm>
            <a:off x="2876662" y="3164662"/>
            <a:ext cx="6008400" cy="732240"/>
            <a:chOff x="2876662" y="3164662"/>
            <a:chExt cx="6008400" cy="732240"/>
          </a:xfrm>
        </p:grpSpPr>
        <mc:AlternateContent xmlns:mc="http://schemas.openxmlformats.org/markup-compatibility/2006" xmlns:p14="http://schemas.microsoft.com/office/powerpoint/2010/main">
          <mc:Choice Requires="p14">
            <p:contentPart p14:bwMode="auto" r:id="rId7">
              <p14:nvContentPartPr>
                <p14:cNvPr id="8" name="Ink 7">
                  <a:extLst>
                    <a:ext uri="{FF2B5EF4-FFF2-40B4-BE49-F238E27FC236}">
                      <a16:creationId xmlns:a16="http://schemas.microsoft.com/office/drawing/2014/main" id="{FEC2594E-0057-4D16-8BF8-0285A827816B}"/>
                    </a:ext>
                  </a:extLst>
                </p14:cNvPr>
                <p14:cNvContentPartPr/>
                <p14:nvPr/>
              </p14:nvContentPartPr>
              <p14:xfrm>
                <a:off x="3060262" y="3334222"/>
                <a:ext cx="5824800" cy="562680"/>
              </p14:xfrm>
            </p:contentPart>
          </mc:Choice>
          <mc:Fallback xmlns="">
            <p:pic>
              <p:nvPicPr>
                <p:cNvPr id="8" name="Ink 7">
                  <a:extLst>
                    <a:ext uri="{FF2B5EF4-FFF2-40B4-BE49-F238E27FC236}">
                      <a16:creationId xmlns:a16="http://schemas.microsoft.com/office/drawing/2014/main" id="{FEC2594E-0057-4D16-8BF8-0285A827816B}"/>
                    </a:ext>
                  </a:extLst>
                </p:cNvPr>
                <p:cNvPicPr/>
                <p:nvPr/>
              </p:nvPicPr>
              <p:blipFill>
                <a:blip r:embed="rId9"/>
                <a:stretch>
                  <a:fillRect/>
                </a:stretch>
              </p:blipFill>
              <p:spPr>
                <a:xfrm>
                  <a:off x="2997262" y="3271222"/>
                  <a:ext cx="5950440" cy="6883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 name="Ink 8">
                  <a:extLst>
                    <a:ext uri="{FF2B5EF4-FFF2-40B4-BE49-F238E27FC236}">
                      <a16:creationId xmlns:a16="http://schemas.microsoft.com/office/drawing/2014/main" id="{B2D065B7-B423-45E0-A9DA-40AF68F0BBC4}"/>
                    </a:ext>
                  </a:extLst>
                </p14:cNvPr>
                <p14:cNvContentPartPr/>
                <p14:nvPr/>
              </p14:nvContentPartPr>
              <p14:xfrm>
                <a:off x="2876662" y="3164662"/>
                <a:ext cx="519480" cy="631440"/>
              </p14:xfrm>
            </p:contentPart>
          </mc:Choice>
          <mc:Fallback xmlns="">
            <p:pic>
              <p:nvPicPr>
                <p:cNvPr id="9" name="Ink 8">
                  <a:extLst>
                    <a:ext uri="{FF2B5EF4-FFF2-40B4-BE49-F238E27FC236}">
                      <a16:creationId xmlns:a16="http://schemas.microsoft.com/office/drawing/2014/main" id="{B2D065B7-B423-45E0-A9DA-40AF68F0BBC4}"/>
                    </a:ext>
                  </a:extLst>
                </p:cNvPr>
                <p:cNvPicPr/>
                <p:nvPr/>
              </p:nvPicPr>
              <p:blipFill>
                <a:blip r:embed="rId11"/>
                <a:stretch>
                  <a:fillRect/>
                </a:stretch>
              </p:blipFill>
              <p:spPr>
                <a:xfrm>
                  <a:off x="2814022" y="3102022"/>
                  <a:ext cx="645120" cy="757080"/>
                </a:xfrm>
                <a:prstGeom prst="rect">
                  <a:avLst/>
                </a:prstGeom>
              </p:spPr>
            </p:pic>
          </mc:Fallback>
        </mc:AlternateContent>
      </p:grpSp>
      <p:pic>
        <p:nvPicPr>
          <p:cNvPr id="13" name="Picture 12">
            <a:extLst>
              <a:ext uri="{FF2B5EF4-FFF2-40B4-BE49-F238E27FC236}">
                <a16:creationId xmlns:a16="http://schemas.microsoft.com/office/drawing/2014/main" id="{E35869ED-CA24-49B1-A5BA-6EA9537AE19C}"/>
              </a:ext>
            </a:extLst>
          </p:cNvPr>
          <p:cNvPicPr>
            <a:picLocks noChangeAspect="1"/>
          </p:cNvPicPr>
          <p:nvPr/>
        </p:nvPicPr>
        <p:blipFill rotWithShape="1">
          <a:blip r:embed="rId12"/>
          <a:srcRect l="10663" t="29719" r="29880" b="43177"/>
          <a:stretch/>
        </p:blipFill>
        <p:spPr>
          <a:xfrm>
            <a:off x="881349" y="1984990"/>
            <a:ext cx="9760945" cy="2502858"/>
          </a:xfrm>
          <a:prstGeom prst="rect">
            <a:avLst/>
          </a:prstGeom>
        </p:spPr>
      </p:pic>
    </p:spTree>
    <p:extLst>
      <p:ext uri="{BB962C8B-B14F-4D97-AF65-F5344CB8AC3E}">
        <p14:creationId xmlns:p14="http://schemas.microsoft.com/office/powerpoint/2010/main" val="1829137751"/>
      </p:ext>
    </p:extLst>
  </p:cSld>
  <p:clrMapOvr>
    <a:masterClrMapping/>
  </p:clrMapOvr>
  <p:extLst>
    <p:ext uri="{6950BFC3-D8DA-4A85-94F7-54DA5524770B}">
      <p188:commentRel xmlns:p188="http://schemas.microsoft.com/office/powerpoint/2018/8/main" r:id="rId2"/>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con&#10;&#10;Description automatically generated">
            <a:extLst>
              <a:ext uri="{FF2B5EF4-FFF2-40B4-BE49-F238E27FC236}">
                <a16:creationId xmlns:a16="http://schemas.microsoft.com/office/drawing/2014/main" id="{DCB567E0-E33C-B649-9974-AFE0744A3B45}"/>
              </a:ext>
            </a:extLst>
          </p:cNvPr>
          <p:cNvPicPr/>
          <p:nvPr/>
        </p:nvPicPr>
        <p:blipFill rotWithShape="1">
          <a:blip r:embed="rId2">
            <a:extLst>
              <a:ext uri="{28A0092B-C50C-407E-A947-70E740481C1C}">
                <a14:useLocalDpi xmlns:a14="http://schemas.microsoft.com/office/drawing/2010/main" val="0"/>
              </a:ext>
            </a:extLst>
          </a:blip>
          <a:srcRect r="6" b="4207"/>
          <a:stretch/>
        </p:blipFill>
        <p:spPr>
          <a:xfrm>
            <a:off x="11401817" y="5206725"/>
            <a:ext cx="698034" cy="696954"/>
          </a:xfrm>
          <a:prstGeom prst="rect">
            <a:avLst/>
          </a:prstGeom>
        </p:spPr>
      </p:pic>
      <p:pic>
        <p:nvPicPr>
          <p:cNvPr id="5" name="Picture 4" descr="Icon&#10;&#10;Description automatically generated">
            <a:extLst>
              <a:ext uri="{FF2B5EF4-FFF2-40B4-BE49-F238E27FC236}">
                <a16:creationId xmlns:a16="http://schemas.microsoft.com/office/drawing/2014/main" id="{2EBC3E82-B9E4-8A43-8174-F7672C398193}"/>
              </a:ext>
            </a:extLst>
          </p:cNvPr>
          <p:cNvPicPr/>
          <p:nvPr/>
        </p:nvPicPr>
        <p:blipFill rotWithShape="1">
          <a:blip r:embed="rId3">
            <a:extLst>
              <a:ext uri="{28A0092B-C50C-407E-A947-70E740481C1C}">
                <a14:useLocalDpi xmlns:a14="http://schemas.microsoft.com/office/drawing/2010/main" val="0"/>
              </a:ext>
            </a:extLst>
          </a:blip>
          <a:srcRect t="469" r="6" b="6"/>
          <a:stretch/>
        </p:blipFill>
        <p:spPr>
          <a:xfrm>
            <a:off x="11276138" y="2341169"/>
            <a:ext cx="915862" cy="895250"/>
          </a:xfrm>
          <a:prstGeom prst="rect">
            <a:avLst/>
          </a:prstGeom>
        </p:spPr>
      </p:pic>
      <p:pic>
        <p:nvPicPr>
          <p:cNvPr id="6" name="Picture 5">
            <a:extLst>
              <a:ext uri="{FF2B5EF4-FFF2-40B4-BE49-F238E27FC236}">
                <a16:creationId xmlns:a16="http://schemas.microsoft.com/office/drawing/2014/main" id="{259967FE-1E09-E142-B9ED-1FF6CC6E45DE}"/>
              </a:ext>
            </a:extLst>
          </p:cNvPr>
          <p:cNvPicPr/>
          <p:nvPr/>
        </p:nvPicPr>
        <p:blipFill rotWithShape="1">
          <a:blip r:embed="rId4">
            <a:extLst>
              <a:ext uri="{28A0092B-C50C-407E-A947-70E740481C1C}">
                <a14:useLocalDpi xmlns:a14="http://schemas.microsoft.com/office/drawing/2010/main" val="0"/>
              </a:ext>
            </a:extLst>
          </a:blip>
          <a:srcRect t="4681" r="-3" b="-3"/>
          <a:stretch/>
        </p:blipFill>
        <p:spPr>
          <a:xfrm>
            <a:off x="11336558" y="3359743"/>
            <a:ext cx="856600" cy="830998"/>
          </a:xfrm>
          <a:prstGeom prst="rect">
            <a:avLst/>
          </a:prstGeom>
        </p:spPr>
      </p:pic>
      <p:pic>
        <p:nvPicPr>
          <p:cNvPr id="7" name="Picture 6" descr="Diagram&#10;&#10;Description automatically generated with low confidence">
            <a:extLst>
              <a:ext uri="{FF2B5EF4-FFF2-40B4-BE49-F238E27FC236}">
                <a16:creationId xmlns:a16="http://schemas.microsoft.com/office/drawing/2014/main" id="{C9821B84-A205-1D4E-A354-E9022A105A3E}"/>
              </a:ext>
            </a:extLst>
          </p:cNvPr>
          <p:cNvPicPr/>
          <p:nvPr/>
        </p:nvPicPr>
        <p:blipFill rotWithShape="1">
          <a:blip r:embed="rId5">
            <a:extLst>
              <a:ext uri="{28A0092B-C50C-407E-A947-70E740481C1C}">
                <a14:useLocalDpi xmlns:a14="http://schemas.microsoft.com/office/drawing/2010/main" val="0"/>
              </a:ext>
            </a:extLst>
          </a:blip>
          <a:srcRect l="4598" r="2012" b="6"/>
          <a:stretch/>
        </p:blipFill>
        <p:spPr>
          <a:xfrm>
            <a:off x="11336558" y="4252403"/>
            <a:ext cx="828551" cy="830998"/>
          </a:xfrm>
          <a:prstGeom prst="rect">
            <a:avLst/>
          </a:prstGeom>
        </p:spPr>
      </p:pic>
      <p:sp>
        <p:nvSpPr>
          <p:cNvPr id="8" name="TextBox 7">
            <a:extLst>
              <a:ext uri="{FF2B5EF4-FFF2-40B4-BE49-F238E27FC236}">
                <a16:creationId xmlns:a16="http://schemas.microsoft.com/office/drawing/2014/main" id="{7B028116-BD78-43F7-A91D-C67913ECFFBF}"/>
              </a:ext>
            </a:extLst>
          </p:cNvPr>
          <p:cNvSpPr txBox="1"/>
          <p:nvPr/>
        </p:nvSpPr>
        <p:spPr>
          <a:xfrm>
            <a:off x="881350" y="697262"/>
            <a:ext cx="9794982" cy="5078313"/>
          </a:xfrm>
          <a:prstGeom prst="rect">
            <a:avLst/>
          </a:prstGeom>
          <a:noFill/>
        </p:spPr>
        <p:txBody>
          <a:bodyPr wrap="square" rtlCol="0">
            <a:spAutoFit/>
          </a:bodyPr>
          <a:lstStyle/>
          <a:p>
            <a:pPr algn="ctr"/>
            <a:r>
              <a:rPr lang="en-US" sz="4400" dirty="0">
                <a:solidFill>
                  <a:srgbClr val="002060"/>
                </a:solidFill>
              </a:rPr>
              <a:t>Examples of Level 3 Behaviors</a:t>
            </a:r>
          </a:p>
          <a:p>
            <a:pPr algn="ctr"/>
            <a:endParaRPr lang="en-US" sz="2000" dirty="0">
              <a:solidFill>
                <a:srgbClr val="002060"/>
              </a:solidFill>
            </a:endParaRPr>
          </a:p>
          <a:p>
            <a:pPr marL="571500" indent="-571500">
              <a:buFont typeface="Arial" panose="020B0604020202020204" pitchFamily="34" charset="0"/>
              <a:buChar char="•"/>
            </a:pPr>
            <a:r>
              <a:rPr lang="en-US" sz="2000" dirty="0">
                <a:solidFill>
                  <a:srgbClr val="002060"/>
                </a:solidFill>
              </a:rPr>
              <a:t>Not prepared for class</a:t>
            </a:r>
          </a:p>
          <a:p>
            <a:pPr marL="571500" indent="-571500">
              <a:buFont typeface="Arial" panose="020B0604020202020204" pitchFamily="34" charset="0"/>
              <a:buChar char="•"/>
            </a:pPr>
            <a:r>
              <a:rPr lang="en-US" sz="2000" dirty="0">
                <a:solidFill>
                  <a:srgbClr val="002060"/>
                </a:solidFill>
              </a:rPr>
              <a:t>Non submission of homework</a:t>
            </a:r>
          </a:p>
          <a:p>
            <a:pPr marL="571500" indent="-571500">
              <a:buFont typeface="Arial" panose="020B0604020202020204" pitchFamily="34" charset="0"/>
              <a:buChar char="•"/>
            </a:pPr>
            <a:r>
              <a:rPr lang="en-US" sz="2000" dirty="0">
                <a:solidFill>
                  <a:srgbClr val="002060"/>
                </a:solidFill>
              </a:rPr>
              <a:t>Class disruption</a:t>
            </a:r>
          </a:p>
          <a:p>
            <a:pPr marL="571500" indent="-571500">
              <a:buFont typeface="Arial" panose="020B0604020202020204" pitchFamily="34" charset="0"/>
              <a:buChar char="•"/>
            </a:pPr>
            <a:r>
              <a:rPr lang="en-US" sz="2000" dirty="0">
                <a:solidFill>
                  <a:srgbClr val="002060"/>
                </a:solidFill>
              </a:rPr>
              <a:t>Covid related matters (not wearing mask properly/not socially distancing)</a:t>
            </a:r>
          </a:p>
          <a:p>
            <a:pPr marL="571500" indent="-571500">
              <a:buFont typeface="Arial" panose="020B0604020202020204" pitchFamily="34" charset="0"/>
              <a:buChar char="•"/>
            </a:pPr>
            <a:r>
              <a:rPr lang="en-US" sz="2000" dirty="0">
                <a:solidFill>
                  <a:srgbClr val="002060"/>
                </a:solidFill>
              </a:rPr>
              <a:t>Inappropriate use of devices</a:t>
            </a:r>
          </a:p>
          <a:p>
            <a:pPr marL="571500" indent="-571500">
              <a:buFont typeface="Arial" panose="020B0604020202020204" pitchFamily="34" charset="0"/>
              <a:buChar char="•"/>
            </a:pPr>
            <a:r>
              <a:rPr lang="en-US" sz="2000" dirty="0">
                <a:solidFill>
                  <a:srgbClr val="002060"/>
                </a:solidFill>
              </a:rPr>
              <a:t>Late for lessons</a:t>
            </a:r>
          </a:p>
          <a:p>
            <a:pPr marL="571500" indent="-571500">
              <a:buFont typeface="Arial" panose="020B0604020202020204" pitchFamily="34" charset="0"/>
              <a:buChar char="•"/>
            </a:pPr>
            <a:r>
              <a:rPr lang="en-US" sz="2000" dirty="0">
                <a:solidFill>
                  <a:srgbClr val="002060"/>
                </a:solidFill>
              </a:rPr>
              <a:t>Disrespect towards others</a:t>
            </a:r>
          </a:p>
          <a:p>
            <a:pPr marL="571500" indent="-571500">
              <a:buFont typeface="Arial" panose="020B0604020202020204" pitchFamily="34" charset="0"/>
              <a:buChar char="•"/>
            </a:pPr>
            <a:r>
              <a:rPr lang="en-US" sz="2000" dirty="0">
                <a:solidFill>
                  <a:srgbClr val="002060"/>
                </a:solidFill>
              </a:rPr>
              <a:t>Incorrect uniform</a:t>
            </a:r>
          </a:p>
          <a:p>
            <a:pPr marL="571500" indent="-571500">
              <a:buFont typeface="Arial" panose="020B0604020202020204" pitchFamily="34" charset="0"/>
              <a:buChar char="•"/>
            </a:pPr>
            <a:r>
              <a:rPr lang="en-US" sz="2000" dirty="0">
                <a:solidFill>
                  <a:srgbClr val="002060"/>
                </a:solidFill>
              </a:rPr>
              <a:t>Minor graffiti</a:t>
            </a:r>
          </a:p>
          <a:p>
            <a:pPr marL="571500" indent="-571500">
              <a:buFont typeface="Arial" panose="020B0604020202020204" pitchFamily="34" charset="0"/>
              <a:buChar char="•"/>
            </a:pPr>
            <a:r>
              <a:rPr lang="en-US" sz="2000" dirty="0">
                <a:solidFill>
                  <a:srgbClr val="002060"/>
                </a:solidFill>
              </a:rPr>
              <a:t>Damage to property</a:t>
            </a:r>
          </a:p>
          <a:p>
            <a:pPr marL="571500" indent="-571500">
              <a:buFont typeface="Arial" panose="020B0604020202020204" pitchFamily="34" charset="0"/>
              <a:buChar char="•"/>
            </a:pPr>
            <a:r>
              <a:rPr lang="en-US" sz="2000" dirty="0">
                <a:solidFill>
                  <a:srgbClr val="002060"/>
                </a:solidFill>
              </a:rPr>
              <a:t>Eating in classrooms</a:t>
            </a:r>
          </a:p>
          <a:p>
            <a:pPr marL="571500" indent="-571500">
              <a:buFont typeface="Arial" panose="020B0604020202020204" pitchFamily="34" charset="0"/>
              <a:buChar char="•"/>
            </a:pPr>
            <a:r>
              <a:rPr lang="en-US" sz="2000" dirty="0">
                <a:solidFill>
                  <a:srgbClr val="002060"/>
                </a:solidFill>
              </a:rPr>
              <a:t>Littering</a:t>
            </a:r>
          </a:p>
          <a:p>
            <a:pPr marL="571500" indent="-571500">
              <a:buFont typeface="Arial" panose="020B0604020202020204" pitchFamily="34" charset="0"/>
              <a:buChar char="•"/>
            </a:pPr>
            <a:r>
              <a:rPr lang="en-US" sz="2000" dirty="0">
                <a:solidFill>
                  <a:srgbClr val="002060"/>
                </a:solidFill>
              </a:rPr>
              <a:t>Water fights</a:t>
            </a:r>
          </a:p>
        </p:txBody>
      </p:sp>
    </p:spTree>
    <p:extLst>
      <p:ext uri="{BB962C8B-B14F-4D97-AF65-F5344CB8AC3E}">
        <p14:creationId xmlns:p14="http://schemas.microsoft.com/office/powerpoint/2010/main" val="617153566"/>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2301</TotalTime>
  <Words>1570</Words>
  <Application>Microsoft Macintosh PowerPoint</Application>
  <PresentationFormat>Widescreen</PresentationFormat>
  <Paragraphs>188</Paragraphs>
  <Slides>25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Calibri Light</vt:lpstr>
      <vt:lpstr>Helvetica</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 Kate Jordan</dc:creator>
  <cp:lastModifiedBy>Erika Elkady</cp:lastModifiedBy>
  <cp:revision>24</cp:revision>
  <dcterms:created xsi:type="dcterms:W3CDTF">2021-09-09T09:19:41Z</dcterms:created>
  <dcterms:modified xsi:type="dcterms:W3CDTF">2022-02-21T07:02:58Z</dcterms:modified>
</cp:coreProperties>
</file>