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02" r:id="rId3"/>
    <p:sldId id="264" r:id="rId4"/>
    <p:sldId id="256" r:id="rId5"/>
    <p:sldId id="259" r:id="rId6"/>
    <p:sldId id="262" r:id="rId7"/>
    <p:sldId id="398" r:id="rId8"/>
    <p:sldId id="399" r:id="rId9"/>
    <p:sldId id="266" r:id="rId10"/>
    <p:sldId id="302" r:id="rId11"/>
    <p:sldId id="400" r:id="rId12"/>
    <p:sldId id="403" r:id="rId13"/>
    <p:sldId id="4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7EB6-5485-4FEE-8E48-7E7F53D2D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F2148-BBCC-44F8-8A4F-8A88191D5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F0649-888A-4CC8-873C-A8F41828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EC89-8D06-4879-97EA-D2631E548DF6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95AAE-DE2E-47A5-82F1-1AA93891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17B5E-DF72-4CE8-BEE9-138890BA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C43-108F-430A-A828-5BF79B1E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63C0-E0D5-431F-92D4-39AE9B41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46FF0-44F0-4822-9F5A-BFEE09EB0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37246-770F-44B6-AEC2-FC7D78D5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EC89-8D06-4879-97EA-D2631E548DF6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05069-B4A2-442C-9F3F-01353992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D9EA3-128D-4FC5-AAC4-E8971EE3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C43-108F-430A-A828-5BF79B1E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43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97C76-A464-4EB8-A0F7-A0B4B228D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EDF02-C379-4474-B63B-E6278FFFE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BF278-54FB-4AD1-A5CE-9C3F0F8F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EC89-8D06-4879-97EA-D2631E548DF6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252DC-3026-48E5-A884-BB6D1373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24502-2DB3-406D-A30C-172ADD36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C43-108F-430A-A828-5BF79B1E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89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70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BDF0F-45FC-4437-80C6-9A64EA5D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CAD9-15CE-47A4-A176-B45D7464A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F2FBB-8EAC-44BC-B1B4-92D9E00A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EC89-8D06-4879-97EA-D2631E548DF6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820E8-DA2F-4630-8209-A6858414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032EB-282B-4D47-872E-5DD3689F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C43-108F-430A-A828-5BF79B1E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7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8AE7-EBEC-4C8E-846E-E841BFD6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AB2FA-5850-4652-8503-70BB22D79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F0054-2F0D-4F8A-B768-6CDE409D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EC89-8D06-4879-97EA-D2631E548DF6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FC554-37BA-49D8-B9ED-F7371B3F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DA0E0-D3AA-40FD-9741-3952251D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C43-108F-430A-A828-5BF79B1E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79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B4DF-EE69-4EFF-BCBF-AC272001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4C356-7DEF-495F-BBEE-5DD8EBE01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B1A6D-2278-4668-BF07-4217C6BB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F810C-E4F9-4B16-BD1E-E9BE5E62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EC89-8D06-4879-97EA-D2631E548DF6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3B4FA-7CDC-4B81-9B80-39F470C6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5BDEC-F164-4E48-907F-83F976E3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C43-108F-430A-A828-5BF79B1E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B4D0-5AA9-4A50-A2F7-7B9189F1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93196-08AD-41D1-921C-DA34F5BA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69E30-5131-44FC-A1C1-A8AFEAE5A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70268-810E-468F-9C07-434B0DE6C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7F6BA-23A4-4E82-B4D8-DB54238C0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13E97-FCE6-43E7-A227-22E0BEFE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EC89-8D06-4879-97EA-D2631E548DF6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C6EAC-55EA-4EC6-8AB9-A9A8928A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D32F8-5FF9-452F-9C10-3873D702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C43-108F-430A-A828-5BF79B1E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73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20B2-F55F-4D1D-88A2-27DD400A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32459-D8A5-4271-8CA4-B9D5652CA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EC89-8D06-4879-97EA-D2631E548DF6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59931-AF22-4539-AB1B-608F1BFB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817FD-8BA5-49E5-BFE9-8E6C6802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C43-108F-430A-A828-5BF79B1E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04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28091-8F8C-43FE-ACD1-2359AD97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EC89-8D06-4879-97EA-D2631E548DF6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00CE3-B6B7-4CAE-9AD0-D4C1C9A9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0F2A5-0B29-4636-BDEE-9FE89955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C43-108F-430A-A828-5BF79B1E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79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56E3-300B-48CC-BD60-0B34FD56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CBF5-33B9-4013-918C-6C66532B6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06307-8D87-44A0-BA92-0C9B07D1F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987F4-BAC1-4CFA-8089-7FDBA938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EC89-8D06-4879-97EA-D2631E548DF6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F81C5-26B4-4C3C-8974-A38B09B8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C7F6B-7AB3-4255-9ADA-9A4F6387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C43-108F-430A-A828-5BF79B1E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4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B22F-13FF-4636-A731-B0496BF2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83CA3-8C46-4C57-8737-42E0D6689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D9093-FAD4-42D2-9A28-CCCE24B61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E300A-2358-4FD8-8F92-252F120B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EC89-8D06-4879-97EA-D2631E548DF6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8A6FF-97E9-45D9-AAB0-1E1BF99B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B5E01-0DEF-497F-9764-0728EA56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C43-108F-430A-A828-5BF79B1E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06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CF203-C06A-43F6-85C6-82A7EF37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7E3C7-83FB-4A4F-9976-F7722E9DE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4DC94-0E90-4FC2-9703-9CE3A603C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EC89-8D06-4879-97EA-D2631E548DF6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59C4-2C2B-440D-B1A2-CB52974EB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EEECD-E1F3-45A4-AC83-040C6DB3F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4C43-108F-430A-A828-5BF79B1EE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78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A0875-316A-4F51-BEFB-9308EA86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7" y="78867"/>
            <a:ext cx="3741603" cy="1017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DB9537-6012-439A-A406-3DCA0DA6D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7" y="5781369"/>
            <a:ext cx="11985523" cy="9608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E3DF9D-5A62-42B7-9289-659FB7902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4488"/>
            <a:ext cx="9144000" cy="3564834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00B050"/>
                </a:solidFill>
              </a:rPr>
              <a:t>Character Education</a:t>
            </a:r>
            <a:br>
              <a:rPr lang="en-GB" sz="7200" b="1" dirty="0">
                <a:solidFill>
                  <a:srgbClr val="00B050"/>
                </a:solidFill>
              </a:rPr>
            </a:br>
            <a:br>
              <a:rPr lang="en-GB" sz="7200" dirty="0"/>
            </a:br>
            <a:endParaRPr lang="en-GB" sz="72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31231-3691-44AF-83C1-F965831740C3}"/>
              </a:ext>
            </a:extLst>
          </p:cNvPr>
          <p:cNvSpPr txBox="1"/>
          <p:nvPr/>
        </p:nvSpPr>
        <p:spPr>
          <a:xfrm>
            <a:off x="3048000" y="310914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</a:rPr>
              <a:t>Character in Action</a:t>
            </a:r>
            <a:br>
              <a:rPr lang="en-GB" sz="4000" b="1" dirty="0">
                <a:solidFill>
                  <a:srgbClr val="7030A0"/>
                </a:solidFill>
              </a:rPr>
            </a:br>
            <a:r>
              <a:rPr lang="en-GB" sz="4000" b="1" dirty="0">
                <a:solidFill>
                  <a:srgbClr val="7030A0"/>
                </a:solidFill>
              </a:rPr>
              <a:t>at JBS 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17ECD-ACCC-433C-B574-9F148FE29EE5}"/>
              </a:ext>
            </a:extLst>
          </p:cNvPr>
          <p:cNvSpPr txBox="1"/>
          <p:nvPr/>
        </p:nvSpPr>
        <p:spPr>
          <a:xfrm>
            <a:off x="2835965" y="5433391"/>
            <a:ext cx="6440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Pastoral Matters </a:t>
            </a:r>
          </a:p>
          <a:p>
            <a:pPr algn="ctr"/>
            <a:r>
              <a:rPr lang="en-GB" sz="2000" dirty="0"/>
              <a:t>A.Eaton: Grade 7&amp;8 Leader </a:t>
            </a:r>
          </a:p>
          <a:p>
            <a:pPr algn="ctr"/>
            <a:r>
              <a:rPr lang="en-GB" sz="2000" dirty="0"/>
              <a:t>Date: 09.02.22</a:t>
            </a:r>
          </a:p>
        </p:txBody>
      </p:sp>
    </p:spTree>
    <p:extLst>
      <p:ext uri="{BB962C8B-B14F-4D97-AF65-F5344CB8AC3E}">
        <p14:creationId xmlns:p14="http://schemas.microsoft.com/office/powerpoint/2010/main" val="1354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98DCB-A8A5-444C-A069-DF1C33618F48}"/>
              </a:ext>
            </a:extLst>
          </p:cNvPr>
          <p:cNvSpPr txBox="1"/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Standard procedure in lessons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98FB7-417F-421E-A171-1ECD983E8085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First time - Benefit of the doubt, ensuring we have acknowledged and addressed the matter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Second time - Verbal Warning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Third time - Log on CPOMS and email home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E8C2D9E-03A0-48EC-96B7-C1B75B23F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309" y="283446"/>
            <a:ext cx="4482413" cy="62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application, email&#10;&#10;Description automatically generated">
            <a:extLst>
              <a:ext uri="{FF2B5EF4-FFF2-40B4-BE49-F238E27FC236}">
                <a16:creationId xmlns:a16="http://schemas.microsoft.com/office/drawing/2014/main" id="{5E327FFE-1B55-4598-B29A-55E1E996C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61" y="643466"/>
            <a:ext cx="3941528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4E44DC2-55F1-4AF5-A49A-26267A84A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374" y="643467"/>
            <a:ext cx="39276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2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A0875-316A-4F51-BEFB-9308EA86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7" y="78867"/>
            <a:ext cx="3741603" cy="1017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DB9537-6012-439A-A406-3DCA0DA6D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7" y="5781369"/>
            <a:ext cx="11985523" cy="9608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E3DF9D-5A62-42B7-9289-659FB7902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27" y="2121980"/>
            <a:ext cx="7330396" cy="1922341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rgbClr val="7030A0"/>
                </a:solidFill>
              </a:rPr>
              <a:t>Parental </a:t>
            </a:r>
            <a:br>
              <a:rPr lang="en-GB" sz="7200" b="1" dirty="0">
                <a:solidFill>
                  <a:srgbClr val="7030A0"/>
                </a:solidFill>
              </a:rPr>
            </a:br>
            <a:r>
              <a:rPr lang="en-GB" sz="7200" b="1" dirty="0">
                <a:solidFill>
                  <a:srgbClr val="7030A0"/>
                </a:solidFill>
              </a:rPr>
              <a:t>Support is Key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17572-DA2F-4687-8E70-C5D91A33B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323" y="1040120"/>
            <a:ext cx="4257440" cy="41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1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A0875-316A-4F51-BEFB-9308EA86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7" y="78867"/>
            <a:ext cx="3741603" cy="1017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DB9537-6012-439A-A406-3DCA0DA6D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7" y="5781369"/>
            <a:ext cx="11985523" cy="9608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E3DF9D-5A62-42B7-9289-659FB7902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2382"/>
            <a:ext cx="9144000" cy="1351722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00B050"/>
                </a:solidFill>
              </a:rPr>
              <a:t>Any Questions? </a:t>
            </a:r>
            <a:endParaRPr lang="en-GB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5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A0875-316A-4F51-BEFB-9308EA86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7" y="78867"/>
            <a:ext cx="3741603" cy="1017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DB9537-6012-439A-A406-3DCA0DA6D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7" y="5781369"/>
            <a:ext cx="11985523" cy="96089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149EA8-B7B1-4853-95A6-382B032F7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916099"/>
              </p:ext>
            </p:extLst>
          </p:nvPr>
        </p:nvGraphicFramePr>
        <p:xfrm>
          <a:off x="838200" y="1802296"/>
          <a:ext cx="10515600" cy="2974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842308039"/>
                    </a:ext>
                  </a:extLst>
                </a:gridCol>
              </a:tblGrid>
              <a:tr h="2583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</a:rPr>
                        <a:t>DOING THE RIGHT THING EVEN WHEN EVERYONE ELSE IS DOING THE WRONG THING</a:t>
                      </a:r>
                      <a:endParaRPr lang="en-GB" sz="24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en-GB" sz="24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</a:rPr>
                        <a:t>DOING THE RIGHT THING EVEN WHEN NO ONE IS WATCHING YOU</a:t>
                      </a:r>
                      <a:endParaRPr lang="en-GB" sz="24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21503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22DF81-B802-48B0-9575-0A303C30A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80" y="3838658"/>
            <a:ext cx="2949411" cy="2905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CAA215-FAA8-4043-9354-9657E37D0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09" y="258782"/>
            <a:ext cx="2809730" cy="276056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DEBF8-A965-4BF9-9895-BD50B7FA9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663663"/>
            <a:ext cx="5426764" cy="53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8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holding a basketball&#10;&#10;Description automatically generated with medium confidence">
            <a:extLst>
              <a:ext uri="{FF2B5EF4-FFF2-40B4-BE49-F238E27FC236}">
                <a16:creationId xmlns:a16="http://schemas.microsoft.com/office/drawing/2014/main" id="{4855382F-D335-4070-905D-2649C6BFA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12" y="643466"/>
            <a:ext cx="4192226" cy="557106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FC73CB9-661F-4366-88C4-F00E2D4D5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446" y="643467"/>
            <a:ext cx="395545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5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85E6B-083A-4722-B2BA-9AC910D9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60" y="643466"/>
            <a:ext cx="3941529" cy="55710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3CD51F3-CA17-417F-AE24-F6F9FD928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374" y="643467"/>
            <a:ext cx="39276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5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7841-2F80-4C15-9D1D-4112F57D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68" y="3619500"/>
            <a:ext cx="10908664" cy="1657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Character in Action Logos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5DFDE7B-5C6D-4870-8C90-EB1CDF66FB0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4207"/>
          <a:stretch/>
        </p:blipFill>
        <p:spPr>
          <a:xfrm>
            <a:off x="641668" y="966305"/>
            <a:ext cx="2593452" cy="248448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865D9D2-9578-45A1-A8BC-39CAFE2196D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r="6" b="6"/>
          <a:stretch/>
        </p:blipFill>
        <p:spPr>
          <a:xfrm>
            <a:off x="3409235" y="966305"/>
            <a:ext cx="2593451" cy="2484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8A0638-5BB2-47F7-875C-12C7522967E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" r="-3" b="-3"/>
          <a:stretch/>
        </p:blipFill>
        <p:spPr>
          <a:xfrm>
            <a:off x="6192786" y="966305"/>
            <a:ext cx="2593453" cy="2484482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5B0932CD-0C80-4482-BFC7-11126754C47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r="2012" b="6"/>
          <a:stretch/>
        </p:blipFill>
        <p:spPr>
          <a:xfrm>
            <a:off x="8974668" y="954321"/>
            <a:ext cx="2585410" cy="2484482"/>
          </a:xfrm>
          <a:prstGeom prst="rect">
            <a:avLst/>
          </a:prstGeom>
        </p:spPr>
      </p:pic>
      <p:cxnSp>
        <p:nvCxnSpPr>
          <p:cNvPr id="31" name="Straight Connector 20">
            <a:extLst>
              <a:ext uri="{FF2B5EF4-FFF2-40B4-BE49-F238E27FC236}">
                <a16:creationId xmlns:a16="http://schemas.microsoft.com/office/drawing/2014/main" id="{2AB9A0CA-A6A6-420B-8D61-7AF1AB70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7800" y="5288934"/>
            <a:ext cx="9296400" cy="0"/>
          </a:xfrm>
          <a:prstGeom prst="line">
            <a:avLst/>
          </a:prstGeom>
          <a:ln w="19050">
            <a:solidFill>
              <a:srgbClr val="D4D9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1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A4F549-5506-48DD-808B-2D7D84D4202F}"/>
              </a:ext>
            </a:extLst>
          </p:cNvPr>
          <p:cNvSpPr txBox="1"/>
          <p:nvPr/>
        </p:nvSpPr>
        <p:spPr>
          <a:xfrm>
            <a:off x="510129" y="443086"/>
            <a:ext cx="98456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Examples of Positive Behaviors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GOOD CHARACTER; doing the right thing when no one is looking and displaying many other good character traits or virtues;</a:t>
            </a:r>
          </a:p>
          <a:p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Excellent effort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Excellent classwork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Excellent homework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Being prepared for class (the EMAN letters we have on the report)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Displaying IB learner profiles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Displaying traits of good character (including the 4 R’s)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Engagement and participation in class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Perfect punctuality and attendance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D196A3-DF56-4D0F-AB06-92B364B8EA03}"/>
              </a:ext>
            </a:extLst>
          </p:cNvPr>
          <p:cNvGrpSpPr/>
          <p:nvPr/>
        </p:nvGrpSpPr>
        <p:grpSpPr>
          <a:xfrm>
            <a:off x="10561983" y="2032057"/>
            <a:ext cx="1432393" cy="4567526"/>
            <a:chOff x="11276138" y="2341169"/>
            <a:chExt cx="917020" cy="3562510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E31568C8-3753-4931-8A8F-8FBFEA482EF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" b="4207"/>
            <a:stretch/>
          </p:blipFill>
          <p:spPr>
            <a:xfrm>
              <a:off x="11401817" y="5206725"/>
              <a:ext cx="698034" cy="696954"/>
            </a:xfrm>
            <a:prstGeom prst="rect">
              <a:avLst/>
            </a:prstGeom>
          </p:spPr>
        </p:pic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1A699042-60DA-427F-B35F-F285EE556A0D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" r="6" b="6"/>
            <a:stretch/>
          </p:blipFill>
          <p:spPr>
            <a:xfrm>
              <a:off x="11276138" y="2341169"/>
              <a:ext cx="915862" cy="8952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72A328-70E6-4DF1-873E-4E6B7DFEC768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1" r="-3" b="-3"/>
            <a:stretch/>
          </p:blipFill>
          <p:spPr>
            <a:xfrm>
              <a:off x="11336558" y="3359743"/>
              <a:ext cx="856600" cy="830998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7EA4E71F-92B7-41A7-BE30-DB009E7479D8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8" r="2012" b="6"/>
            <a:stretch/>
          </p:blipFill>
          <p:spPr>
            <a:xfrm>
              <a:off x="11336558" y="4252403"/>
              <a:ext cx="828551" cy="830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48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8E7799-144A-4CFC-9808-021E6B2C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58" y="5956686"/>
            <a:ext cx="8989142" cy="720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6E5712-86BD-4A16-B59B-91D4C9A92C48}"/>
              </a:ext>
            </a:extLst>
          </p:cNvPr>
          <p:cNvSpPr txBox="1"/>
          <p:nvPr/>
        </p:nvSpPr>
        <p:spPr>
          <a:xfrm>
            <a:off x="1046602" y="936433"/>
            <a:ext cx="97499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How we celebrate positive behavior </a:t>
            </a:r>
          </a:p>
          <a:p>
            <a:pPr algn="ctr"/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House points and record these on Isams for matters which are measurable (not behavior)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Verbal praise to students (1:1)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Positive emails and cc in grade leader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Certificates (e.g., IB learner award)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706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78A1-7BD0-40DB-9B11-61472A0C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Challenging Student Behaviour </a:t>
            </a:r>
          </a:p>
        </p:txBody>
      </p:sp>
    </p:spTree>
    <p:extLst>
      <p:ext uri="{BB962C8B-B14F-4D97-AF65-F5344CB8AC3E}">
        <p14:creationId xmlns:p14="http://schemas.microsoft.com/office/powerpoint/2010/main" val="94366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212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Character Education  </vt:lpstr>
      <vt:lpstr>PowerPoint Presentation</vt:lpstr>
      <vt:lpstr>PowerPoint Presentation</vt:lpstr>
      <vt:lpstr>PowerPoint Presentation</vt:lpstr>
      <vt:lpstr>PowerPoint Presentation</vt:lpstr>
      <vt:lpstr>Character in Action Logos </vt:lpstr>
      <vt:lpstr>PowerPoint Presentation</vt:lpstr>
      <vt:lpstr>PowerPoint Presentation</vt:lpstr>
      <vt:lpstr>Challenging Student Behaviour </vt:lpstr>
      <vt:lpstr>PowerPoint Presentation</vt:lpstr>
      <vt:lpstr>PowerPoint Presentation</vt:lpstr>
      <vt:lpstr>Parental  Support is Key  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Eaton</dc:creator>
  <cp:lastModifiedBy>Ashley Eaton</cp:lastModifiedBy>
  <cp:revision>20</cp:revision>
  <dcterms:created xsi:type="dcterms:W3CDTF">2021-06-04T07:15:03Z</dcterms:created>
  <dcterms:modified xsi:type="dcterms:W3CDTF">2022-02-08T10:38:08Z</dcterms:modified>
</cp:coreProperties>
</file>