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notesMasterIdLst>
    <p:notesMasterId r:id="rId14"/>
  </p:notesMasterIdLst>
  <p:sldIdLst>
    <p:sldId id="286" r:id="rId5"/>
    <p:sldId id="256" r:id="rId6"/>
    <p:sldId id="265" r:id="rId7"/>
    <p:sldId id="277" r:id="rId8"/>
    <p:sldId id="287" r:id="rId9"/>
    <p:sldId id="289" r:id="rId10"/>
    <p:sldId id="290" r:id="rId11"/>
    <p:sldId id="291" r:id="rId12"/>
    <p:sldId id="292"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Lato" panose="020F0502020204030203" pitchFamily="34" charset="0"/>
      <p:regular r:id="rId19"/>
      <p:bold r:id="rId20"/>
      <p:italic r:id="rId21"/>
      <p:boldItalic r:id="rId22"/>
    </p:embeddedFont>
    <p:embeddedFont>
      <p:font typeface="Lato Heavy" panose="020F0502020204030203" pitchFamily="34" charset="0"/>
      <p:bold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D25"/>
    <a:srgbClr val="9E022C"/>
    <a:srgbClr val="FFFFFF"/>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A12DA-061D-4289-823C-D924DDB2921C}" type="datetimeFigureOut">
              <a:rPr lang="en-GB" smtClean="0"/>
              <a:t>01/02/2022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4FF9C-081F-47F0-A7DB-EC31F01DF973}" type="slidenum">
              <a:rPr lang="en-GB" smtClean="0"/>
              <a:t>‹#›</a:t>
            </a:fld>
            <a:endParaRPr lang="en-GB"/>
          </a:p>
        </p:txBody>
      </p:sp>
    </p:spTree>
    <p:extLst>
      <p:ext uri="{BB962C8B-B14F-4D97-AF65-F5344CB8AC3E}">
        <p14:creationId xmlns:p14="http://schemas.microsoft.com/office/powerpoint/2010/main" val="312813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D4FF9C-081F-47F0-A7DB-EC31F01DF973}" type="slidenum">
              <a:rPr lang="en-GB" smtClean="0"/>
              <a:t>5</a:t>
            </a:fld>
            <a:endParaRPr lang="en-GB"/>
          </a:p>
        </p:txBody>
      </p:sp>
    </p:spTree>
    <p:extLst>
      <p:ext uri="{BB962C8B-B14F-4D97-AF65-F5344CB8AC3E}">
        <p14:creationId xmlns:p14="http://schemas.microsoft.com/office/powerpoint/2010/main" val="46986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F11784-69CB-4660-874B-32E0DADBDF1D}"/>
              </a:ext>
            </a:extLst>
          </p:cNvPr>
          <p:cNvSpPr/>
          <p:nvPr userDrawn="1"/>
        </p:nvSpPr>
        <p:spPr>
          <a:xfrm>
            <a:off x="-1" y="1728726"/>
            <a:ext cx="12192000" cy="4480881"/>
          </a:xfrm>
          <a:prstGeom prst="rect">
            <a:avLst/>
          </a:prstGeom>
          <a:gradFill flip="none" rotWithShape="1">
            <a:gsLst>
              <a:gs pos="0">
                <a:schemeClr val="bg1"/>
              </a:gs>
              <a:gs pos="80000">
                <a:schemeClr val="bg1"/>
              </a:gs>
              <a:gs pos="100000">
                <a:schemeClr val="bg1">
                  <a:alpha val="40000"/>
                </a:schemeClr>
              </a:gs>
              <a:gs pos="88000">
                <a:schemeClr val="bg1">
                  <a:alpha val="75000"/>
                </a:schemeClr>
              </a:gs>
              <a:gs pos="94000">
                <a:schemeClr val="bg1">
                  <a:alpha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2335910"/>
            <a:ext cx="9144000" cy="2222090"/>
          </a:xfrm>
          <a:effectLst/>
        </p:spPr>
        <p:txBody>
          <a:bodyPr anchor="b"/>
          <a:lstStyle>
            <a:lvl1pPr algn="ctr">
              <a:defRPr sz="6000">
                <a:ln w="31750">
                  <a:noFill/>
                </a:ln>
                <a:solidFill>
                  <a:srgbClr val="910D25"/>
                </a:solidFill>
                <a:effectLst/>
                <a:latin typeface="+mn-lt"/>
              </a:defRPr>
            </a:lvl1pPr>
          </a:lstStyle>
          <a:p>
            <a:r>
              <a:rPr lang="en-US" dirty="0"/>
              <a:t>Click to edit Master title</a:t>
            </a:r>
          </a:p>
        </p:txBody>
      </p:sp>
      <p:sp>
        <p:nvSpPr>
          <p:cNvPr id="3" name="Subtitle 2"/>
          <p:cNvSpPr>
            <a:spLocks noGrp="1"/>
          </p:cNvSpPr>
          <p:nvPr>
            <p:ph type="subTitle" idx="1"/>
          </p:nvPr>
        </p:nvSpPr>
        <p:spPr>
          <a:xfrm>
            <a:off x="1524000" y="4719573"/>
            <a:ext cx="9144000" cy="473227"/>
          </a:xfrm>
        </p:spPr>
        <p:txBody>
          <a:bodyPr/>
          <a:lstStyle>
            <a:lvl1pPr marL="0" indent="0" algn="ctr">
              <a:buNone/>
              <a:defRPr sz="2400">
                <a:solidFill>
                  <a:srgbClr val="910D2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sp>
        <p:nvSpPr>
          <p:cNvPr id="6" name="Rectangle 5">
            <a:extLst>
              <a:ext uri="{FF2B5EF4-FFF2-40B4-BE49-F238E27FC236}">
                <a16:creationId xmlns:a16="http://schemas.microsoft.com/office/drawing/2014/main" id="{8146AB80-FD55-4594-B7AD-3DDE50125580}"/>
              </a:ext>
            </a:extLst>
          </p:cNvPr>
          <p:cNvSpPr/>
          <p:nvPr userDrawn="1"/>
        </p:nvSpPr>
        <p:spPr>
          <a:xfrm>
            <a:off x="0" y="1496706"/>
            <a:ext cx="12192000" cy="261909"/>
          </a:xfrm>
          <a:prstGeom prst="rect">
            <a:avLst/>
          </a:prstGeom>
          <a:solidFill>
            <a:srgbClr val="910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Lato" panose="020F0502020204030203" pitchFamily="34" charset="0"/>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1AF0E0F1-F4CD-4199-8B02-455AD9EEF151}"/>
              </a:ext>
            </a:extLst>
          </p:cNvPr>
          <p:cNvSpPr/>
          <p:nvPr userDrawn="1"/>
        </p:nvSpPr>
        <p:spPr>
          <a:xfrm>
            <a:off x="0" y="0"/>
            <a:ext cx="12192000" cy="149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58699494-D6C1-4415-B1C3-EE9D1C351D64}"/>
              </a:ext>
            </a:extLst>
          </p:cNvPr>
          <p:cNvSpPr txBox="1"/>
          <p:nvPr userDrawn="1"/>
        </p:nvSpPr>
        <p:spPr>
          <a:xfrm>
            <a:off x="2423886" y="324990"/>
            <a:ext cx="9144000" cy="1015663"/>
          </a:xfrm>
          <a:prstGeom prst="rect">
            <a:avLst/>
          </a:prstGeom>
          <a:noFill/>
        </p:spPr>
        <p:txBody>
          <a:bodyPr wrap="square" rtlCol="0">
            <a:spAutoFit/>
          </a:bodyPr>
          <a:lstStyle/>
          <a:p>
            <a:r>
              <a:rPr lang="en-GB" sz="6000" dirty="0">
                <a:solidFill>
                  <a:srgbClr val="910D25"/>
                </a:solidFill>
                <a:latin typeface="Lato" panose="020F0502020204030203" pitchFamily="34" charset="0"/>
                <a:ea typeface="Lato" panose="020F0502020204030203" pitchFamily="34" charset="0"/>
                <a:cs typeface="Lato" panose="020F0502020204030203" pitchFamily="34" charset="0"/>
              </a:rPr>
              <a:t>Hodge Hill Girls’ School</a:t>
            </a:r>
          </a:p>
        </p:txBody>
      </p:sp>
      <p:sp>
        <p:nvSpPr>
          <p:cNvPr id="12" name="Rectangle 11">
            <a:extLst>
              <a:ext uri="{FF2B5EF4-FFF2-40B4-BE49-F238E27FC236}">
                <a16:creationId xmlns:a16="http://schemas.microsoft.com/office/drawing/2014/main" id="{119E8BBA-79EA-4C0A-A9D2-3E6CB8AD8A80}"/>
              </a:ext>
            </a:extLst>
          </p:cNvPr>
          <p:cNvSpPr/>
          <p:nvPr userDrawn="1"/>
        </p:nvSpPr>
        <p:spPr>
          <a:xfrm>
            <a:off x="0" y="6129311"/>
            <a:ext cx="12192000" cy="728690"/>
          </a:xfrm>
          <a:prstGeom prst="rect">
            <a:avLst/>
          </a:prstGeom>
          <a:solidFill>
            <a:srgbClr val="910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Lato" panose="020F0502020204030203" pitchFamily="34" charset="0"/>
                <a:ea typeface="Lato" panose="020F0502020204030203" pitchFamily="34" charset="0"/>
                <a:cs typeface="Lato" panose="020F0502020204030203" pitchFamily="34" charset="0"/>
              </a:rPr>
              <a:t>Educating Tomorrow's Women Today</a:t>
            </a:r>
          </a:p>
        </p:txBody>
      </p:sp>
      <p:pic>
        <p:nvPicPr>
          <p:cNvPr id="5" name="Picture 4">
            <a:extLst>
              <a:ext uri="{FF2B5EF4-FFF2-40B4-BE49-F238E27FC236}">
                <a16:creationId xmlns:a16="http://schemas.microsoft.com/office/drawing/2014/main" id="{31B5DAA3-BA78-40C2-9515-75CF70334A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311" y="231621"/>
            <a:ext cx="2081575" cy="1202400"/>
          </a:xfrm>
          <a:prstGeom prst="rect">
            <a:avLst/>
          </a:prstGeom>
        </p:spPr>
      </p:pic>
    </p:spTree>
    <p:extLst>
      <p:ext uri="{BB962C8B-B14F-4D97-AF65-F5344CB8AC3E}">
        <p14:creationId xmlns:p14="http://schemas.microsoft.com/office/powerpoint/2010/main" val="56740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964" y="117288"/>
            <a:ext cx="4437062" cy="194011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004620" y="117288"/>
            <a:ext cx="5591944" cy="612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4964" y="2057399"/>
            <a:ext cx="4437062" cy="4179888"/>
          </a:xfrm>
        </p:spPr>
        <p:txBody>
          <a:bodyPr tIns="144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defRPr/>
            </a:lvl1pPr>
          </a:lstStyle>
          <a:p>
            <a:r>
              <a:rPr lang="en-GB" dirty="0"/>
              <a:t>Rename this to Presentation Title</a:t>
            </a:r>
          </a:p>
        </p:txBody>
      </p:sp>
      <p:sp>
        <p:nvSpPr>
          <p:cNvPr id="7" name="Slide Number Placeholder 6"/>
          <p:cNvSpPr>
            <a:spLocks noGrp="1"/>
          </p:cNvSpPr>
          <p:nvPr>
            <p:ph type="sldNum" sz="quarter" idx="12"/>
          </p:nvPr>
        </p:nvSpPr>
        <p:spPr/>
        <p:txBody>
          <a:bodyPr/>
          <a:lstStyle/>
          <a:p>
            <a:fld id="{A92C5CAE-CBE7-4444-AA0A-0DD2A7A195F1}" type="slidenum">
              <a:rPr lang="en-GB" smtClean="0"/>
              <a:t>‹#›</a:t>
            </a:fld>
            <a:endParaRPr lang="en-GB"/>
          </a:p>
        </p:txBody>
      </p:sp>
      <p:cxnSp>
        <p:nvCxnSpPr>
          <p:cNvPr id="8" name="Straight Connector 7">
            <a:extLst>
              <a:ext uri="{FF2B5EF4-FFF2-40B4-BE49-F238E27FC236}">
                <a16:creationId xmlns:a16="http://schemas.microsoft.com/office/drawing/2014/main" id="{DAC44635-F1AF-4A86-BB74-F523AB4FB588}"/>
              </a:ext>
            </a:extLst>
          </p:cNvPr>
          <p:cNvCxnSpPr>
            <a:cxnSpLocks/>
          </p:cNvCxnSpPr>
          <p:nvPr userDrawn="1"/>
        </p:nvCxnSpPr>
        <p:spPr>
          <a:xfrm>
            <a:off x="0" y="2057398"/>
            <a:ext cx="4772026" cy="0"/>
          </a:xfrm>
          <a:prstGeom prst="line">
            <a:avLst/>
          </a:prstGeom>
          <a:ln w="15875">
            <a:solidFill>
              <a:srgbClr val="910D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66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964" y="117288"/>
            <a:ext cx="4433886" cy="1940113"/>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014452" y="115888"/>
            <a:ext cx="5582111" cy="612139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34964" y="2057397"/>
            <a:ext cx="4437062" cy="4179876"/>
          </a:xfrm>
        </p:spPr>
        <p:txBody>
          <a:bodyPr tIns="144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defRPr/>
            </a:lvl1pPr>
          </a:lstStyle>
          <a:p>
            <a:r>
              <a:rPr lang="en-GB" dirty="0"/>
              <a:t>Rename this to Presentation Title</a:t>
            </a:r>
          </a:p>
        </p:txBody>
      </p:sp>
      <p:sp>
        <p:nvSpPr>
          <p:cNvPr id="7" name="Slide Number Placeholder 6"/>
          <p:cNvSpPr>
            <a:spLocks noGrp="1"/>
          </p:cNvSpPr>
          <p:nvPr>
            <p:ph type="sldNum" sz="quarter" idx="12"/>
          </p:nvPr>
        </p:nvSpPr>
        <p:spPr/>
        <p:txBody>
          <a:bodyPr/>
          <a:lstStyle/>
          <a:p>
            <a:fld id="{A92C5CAE-CBE7-4444-AA0A-0DD2A7A195F1}" type="slidenum">
              <a:rPr lang="en-GB" smtClean="0"/>
              <a:t>‹#›</a:t>
            </a:fld>
            <a:endParaRPr lang="en-GB"/>
          </a:p>
        </p:txBody>
      </p:sp>
      <p:cxnSp>
        <p:nvCxnSpPr>
          <p:cNvPr id="8" name="Straight Connector 7">
            <a:extLst>
              <a:ext uri="{FF2B5EF4-FFF2-40B4-BE49-F238E27FC236}">
                <a16:creationId xmlns:a16="http://schemas.microsoft.com/office/drawing/2014/main" id="{57712745-1A41-4552-BC59-B238F929558A}"/>
              </a:ext>
            </a:extLst>
          </p:cNvPr>
          <p:cNvCxnSpPr>
            <a:cxnSpLocks/>
          </p:cNvCxnSpPr>
          <p:nvPr userDrawn="1"/>
        </p:nvCxnSpPr>
        <p:spPr>
          <a:xfrm>
            <a:off x="0" y="2057398"/>
            <a:ext cx="4772026" cy="0"/>
          </a:xfrm>
          <a:prstGeom prst="line">
            <a:avLst/>
          </a:prstGeom>
          <a:ln w="15875">
            <a:solidFill>
              <a:srgbClr val="910D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65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a:defRPr/>
            </a:lvl1pPr>
          </a:lstStyle>
          <a:p>
            <a:r>
              <a:rPr lang="en-GB" dirty="0"/>
              <a:t>Rename this to Presentation Title</a:t>
            </a:r>
          </a:p>
        </p:txBody>
      </p:sp>
      <p:sp>
        <p:nvSpPr>
          <p:cNvPr id="6" name="Slide Number Placeholder 5"/>
          <p:cNvSpPr>
            <a:spLocks noGrp="1"/>
          </p:cNvSpPr>
          <p:nvPr>
            <p:ph type="sldNum" sz="quarter" idx="12"/>
          </p:nvPr>
        </p:nvSpPr>
        <p:spPr/>
        <p:txBody>
          <a:bodyPr/>
          <a:lstStyle/>
          <a:p>
            <a:fld id="{A92C5CAE-CBE7-4444-AA0A-0DD2A7A195F1}" type="slidenum">
              <a:rPr lang="en-GB" smtClean="0"/>
              <a:t>‹#›</a:t>
            </a:fld>
            <a:endParaRPr lang="en-GB"/>
          </a:p>
        </p:txBody>
      </p:sp>
    </p:spTree>
    <p:extLst>
      <p:ext uri="{BB962C8B-B14F-4D97-AF65-F5344CB8AC3E}">
        <p14:creationId xmlns:p14="http://schemas.microsoft.com/office/powerpoint/2010/main" val="119787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a:defRPr/>
            </a:lvl1pPr>
          </a:lstStyle>
          <a:p>
            <a:r>
              <a:rPr lang="en-GB" dirty="0"/>
              <a:t>Rename this to Presentation Title</a:t>
            </a:r>
          </a:p>
        </p:txBody>
      </p:sp>
      <p:sp>
        <p:nvSpPr>
          <p:cNvPr id="6" name="Slide Number Placeholder 5"/>
          <p:cNvSpPr>
            <a:spLocks noGrp="1"/>
          </p:cNvSpPr>
          <p:nvPr>
            <p:ph type="sldNum" sz="quarter" idx="12"/>
          </p:nvPr>
        </p:nvSpPr>
        <p:spPr/>
        <p:txBody>
          <a:bodyPr/>
          <a:lstStyle/>
          <a:p>
            <a:fld id="{A92C5CAE-CBE7-4444-AA0A-0DD2A7A195F1}" type="slidenum">
              <a:rPr lang="en-GB" smtClean="0"/>
              <a:t>‹#›</a:t>
            </a:fld>
            <a:endParaRPr lang="en-GB"/>
          </a:p>
        </p:txBody>
      </p:sp>
    </p:spTree>
    <p:extLst>
      <p:ext uri="{BB962C8B-B14F-4D97-AF65-F5344CB8AC3E}">
        <p14:creationId xmlns:p14="http://schemas.microsoft.com/office/powerpoint/2010/main" val="311161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6B294-45BD-4346-B4EB-365D3F3B8922}"/>
              </a:ext>
            </a:extLst>
          </p:cNvPr>
          <p:cNvSpPr/>
          <p:nvPr userDrawn="1"/>
        </p:nvSpPr>
        <p:spPr>
          <a:xfrm>
            <a:off x="-1" y="0"/>
            <a:ext cx="12192000" cy="6858000"/>
          </a:xfrm>
          <a:prstGeom prst="rect">
            <a:avLst/>
          </a:prstGeom>
          <a:gradFill flip="none" rotWithShape="1">
            <a:gsLst>
              <a:gs pos="0">
                <a:schemeClr val="bg1"/>
              </a:gs>
              <a:gs pos="80000">
                <a:schemeClr val="bg1"/>
              </a:gs>
              <a:gs pos="100000">
                <a:schemeClr val="bg1">
                  <a:alpha val="40000"/>
                </a:schemeClr>
              </a:gs>
              <a:gs pos="88000">
                <a:schemeClr val="bg1">
                  <a:alpha val="75000"/>
                </a:schemeClr>
              </a:gs>
              <a:gs pos="94000">
                <a:schemeClr val="bg1">
                  <a:alpha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25D3ED2-4F46-4D6D-A4C5-AFCF2A54CE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2205"/>
          <a:stretch/>
        </p:blipFill>
        <p:spPr>
          <a:xfrm>
            <a:off x="3962217" y="3079444"/>
            <a:ext cx="1296919" cy="698400"/>
          </a:xfrm>
          <a:prstGeom prst="rect">
            <a:avLst/>
          </a:prstGeom>
        </p:spPr>
      </p:pic>
      <p:sp>
        <p:nvSpPr>
          <p:cNvPr id="5" name="TextBox 4">
            <a:extLst>
              <a:ext uri="{FF2B5EF4-FFF2-40B4-BE49-F238E27FC236}">
                <a16:creationId xmlns:a16="http://schemas.microsoft.com/office/drawing/2014/main" id="{CF580D9C-66D9-42C6-874F-B5C54A460D62}"/>
              </a:ext>
            </a:extLst>
          </p:cNvPr>
          <p:cNvSpPr txBox="1"/>
          <p:nvPr userDrawn="1"/>
        </p:nvSpPr>
        <p:spPr>
          <a:xfrm>
            <a:off x="5171308" y="3250127"/>
            <a:ext cx="3058474" cy="400110"/>
          </a:xfrm>
          <a:prstGeom prst="rect">
            <a:avLst/>
          </a:prstGeom>
          <a:noFill/>
        </p:spPr>
        <p:txBody>
          <a:bodyPr wrap="square" rtlCol="0">
            <a:spAutoFit/>
          </a:bodyPr>
          <a:lstStyle/>
          <a:p>
            <a:r>
              <a:rPr lang="en-GB" sz="2000" b="0" dirty="0">
                <a:solidFill>
                  <a:srgbClr val="910D25"/>
                </a:solidFill>
                <a:latin typeface="Lato" panose="020F0502020204030203" pitchFamily="34" charset="0"/>
                <a:ea typeface="Lato" panose="020F0502020204030203" pitchFamily="34" charset="0"/>
                <a:cs typeface="Lato" panose="020F0502020204030203" pitchFamily="34" charset="0"/>
              </a:rPr>
              <a:t>Hodge Hill Girls’ School</a:t>
            </a:r>
          </a:p>
        </p:txBody>
      </p:sp>
    </p:spTree>
    <p:extLst>
      <p:ext uri="{BB962C8B-B14F-4D97-AF65-F5344CB8AC3E}">
        <p14:creationId xmlns:p14="http://schemas.microsoft.com/office/powerpoint/2010/main" val="188623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8343" y="115888"/>
            <a:ext cx="10248220" cy="122555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a:defRPr/>
            </a:lvl1pPr>
          </a:lstStyle>
          <a:p>
            <a:r>
              <a:rPr lang="en-GB" dirty="0"/>
              <a:t>Rename this to Presentation Title</a:t>
            </a:r>
          </a:p>
        </p:txBody>
      </p:sp>
      <p:sp>
        <p:nvSpPr>
          <p:cNvPr id="6" name="Slide Number Placeholder 5"/>
          <p:cNvSpPr>
            <a:spLocks noGrp="1"/>
          </p:cNvSpPr>
          <p:nvPr>
            <p:ph type="sldNum" sz="quarter" idx="12"/>
          </p:nvPr>
        </p:nvSpPr>
        <p:spPr/>
        <p:txBody>
          <a:bodyPr/>
          <a:lstStyle/>
          <a:p>
            <a:fld id="{A92C5CAE-CBE7-4444-AA0A-0DD2A7A195F1}" type="slidenum">
              <a:rPr lang="en-GB" smtClean="0"/>
              <a:t>‹#›</a:t>
            </a:fld>
            <a:endParaRPr lang="en-GB"/>
          </a:p>
        </p:txBody>
      </p:sp>
      <p:cxnSp>
        <p:nvCxnSpPr>
          <p:cNvPr id="8" name="Straight Connector 7">
            <a:extLst>
              <a:ext uri="{FF2B5EF4-FFF2-40B4-BE49-F238E27FC236}">
                <a16:creationId xmlns:a16="http://schemas.microsoft.com/office/drawing/2014/main" id="{86F53C63-6E15-43F7-BA5F-8CB600F68551}"/>
              </a:ext>
            </a:extLst>
          </p:cNvPr>
          <p:cNvCxnSpPr>
            <a:cxnSpLocks/>
          </p:cNvCxnSpPr>
          <p:nvPr userDrawn="1"/>
        </p:nvCxnSpPr>
        <p:spPr>
          <a:xfrm>
            <a:off x="0" y="1341438"/>
            <a:ext cx="7541342" cy="0"/>
          </a:xfrm>
          <a:prstGeom prst="line">
            <a:avLst/>
          </a:prstGeom>
          <a:ln w="15875">
            <a:solidFill>
              <a:srgbClr val="910D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15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515D0F-D75F-4ABD-A7BF-085A6FAFB2E3}"/>
              </a:ext>
            </a:extLst>
          </p:cNvPr>
          <p:cNvSpPr/>
          <p:nvPr userDrawn="1"/>
        </p:nvSpPr>
        <p:spPr>
          <a:xfrm>
            <a:off x="-1" y="0"/>
            <a:ext cx="11604625" cy="6858000"/>
          </a:xfrm>
          <a:prstGeom prst="rect">
            <a:avLst/>
          </a:prstGeom>
          <a:gradFill flip="none" rotWithShape="1">
            <a:gsLst>
              <a:gs pos="0">
                <a:schemeClr val="bg1"/>
              </a:gs>
              <a:gs pos="80000">
                <a:schemeClr val="bg1"/>
              </a:gs>
              <a:gs pos="100000">
                <a:schemeClr val="bg1">
                  <a:alpha val="40000"/>
                </a:schemeClr>
              </a:gs>
              <a:gs pos="88000">
                <a:schemeClr val="bg1">
                  <a:alpha val="75000"/>
                </a:schemeClr>
              </a:gs>
              <a:gs pos="94000">
                <a:schemeClr val="bg1">
                  <a:alpha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2">
            <a:extLst>
              <a:ext uri="{FF2B5EF4-FFF2-40B4-BE49-F238E27FC236}">
                <a16:creationId xmlns:a16="http://schemas.microsoft.com/office/drawing/2014/main" id="{D96DDE26-2F4E-43F7-8B4A-35B684758E36}"/>
              </a:ext>
            </a:extLst>
          </p:cNvPr>
          <p:cNvSpPr>
            <a:spLocks noGrp="1"/>
          </p:cNvSpPr>
          <p:nvPr>
            <p:ph type="body" idx="10" hasCustomPrompt="1"/>
          </p:nvPr>
        </p:nvSpPr>
        <p:spPr>
          <a:xfrm>
            <a:off x="831851" y="4589463"/>
            <a:ext cx="9958070" cy="1500187"/>
          </a:xfrm>
        </p:spPr>
        <p:txBody>
          <a:bodyPr/>
          <a:lstStyle>
            <a:lvl1pPr marL="0" indent="0" algn="ctr">
              <a:buNone/>
              <a:defRPr sz="2400">
                <a:solidFill>
                  <a:srgbClr val="910D2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
        <p:nvSpPr>
          <p:cNvPr id="9" name="Rectangle 8">
            <a:extLst>
              <a:ext uri="{FF2B5EF4-FFF2-40B4-BE49-F238E27FC236}">
                <a16:creationId xmlns:a16="http://schemas.microsoft.com/office/drawing/2014/main" id="{CDA1B5B8-CBFF-47FC-B4D5-E940D7B3AEFA}"/>
              </a:ext>
            </a:extLst>
          </p:cNvPr>
          <p:cNvSpPr/>
          <p:nvPr userDrawn="1"/>
        </p:nvSpPr>
        <p:spPr>
          <a:xfrm>
            <a:off x="11604624" y="0"/>
            <a:ext cx="587375" cy="6858000"/>
          </a:xfrm>
          <a:prstGeom prst="rect">
            <a:avLst/>
          </a:prstGeom>
          <a:solidFill>
            <a:srgbClr val="910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2C2371FD-7431-48D5-AD6C-7DFB9CD303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2205"/>
          <a:stretch/>
        </p:blipFill>
        <p:spPr>
          <a:xfrm>
            <a:off x="334963" y="6356350"/>
            <a:ext cx="716353" cy="385761"/>
          </a:xfrm>
          <a:prstGeom prst="rect">
            <a:avLst/>
          </a:prstGeom>
        </p:spPr>
      </p:pic>
      <p:sp>
        <p:nvSpPr>
          <p:cNvPr id="11" name="TextBox 10">
            <a:extLst>
              <a:ext uri="{FF2B5EF4-FFF2-40B4-BE49-F238E27FC236}">
                <a16:creationId xmlns:a16="http://schemas.microsoft.com/office/drawing/2014/main" id="{341FEB5F-EF1B-4826-AE32-D6793BB91144}"/>
              </a:ext>
            </a:extLst>
          </p:cNvPr>
          <p:cNvSpPr txBox="1"/>
          <p:nvPr userDrawn="1"/>
        </p:nvSpPr>
        <p:spPr>
          <a:xfrm>
            <a:off x="1005526" y="6418425"/>
            <a:ext cx="1762527" cy="261610"/>
          </a:xfrm>
          <a:prstGeom prst="rect">
            <a:avLst/>
          </a:prstGeom>
          <a:noFill/>
        </p:spPr>
        <p:txBody>
          <a:bodyPr wrap="square" rtlCol="0">
            <a:spAutoFit/>
          </a:bodyPr>
          <a:lstStyle/>
          <a:p>
            <a:r>
              <a:rPr lang="en-GB" sz="1100" b="0" dirty="0">
                <a:solidFill>
                  <a:srgbClr val="910D25"/>
                </a:solidFill>
                <a:latin typeface="Lato" panose="020F0502020204030203" pitchFamily="34" charset="0"/>
                <a:ea typeface="Lato" panose="020F0502020204030203" pitchFamily="34" charset="0"/>
                <a:cs typeface="Lato" panose="020F0502020204030203" pitchFamily="34" charset="0"/>
              </a:rPr>
              <a:t>Hodge Hill Girls’ School</a:t>
            </a:r>
          </a:p>
        </p:txBody>
      </p:sp>
      <p:sp>
        <p:nvSpPr>
          <p:cNvPr id="12" name="Text Placeholder 11">
            <a:extLst>
              <a:ext uri="{FF2B5EF4-FFF2-40B4-BE49-F238E27FC236}">
                <a16:creationId xmlns:a16="http://schemas.microsoft.com/office/drawing/2014/main" id="{4D2B2658-3244-4D55-AB79-64A8805FA506}"/>
              </a:ext>
            </a:extLst>
          </p:cNvPr>
          <p:cNvSpPr>
            <a:spLocks noGrp="1"/>
          </p:cNvSpPr>
          <p:nvPr>
            <p:ph type="body" sz="quarter" idx="11" hasCustomPrompt="1"/>
          </p:nvPr>
        </p:nvSpPr>
        <p:spPr>
          <a:xfrm>
            <a:off x="831851" y="1709737"/>
            <a:ext cx="9958069" cy="2852737"/>
          </a:xfrm>
        </p:spPr>
        <p:txBody>
          <a:bodyPr anchor="b">
            <a:normAutofit/>
          </a:bodyPr>
          <a:lstStyle>
            <a:lvl1pPr marL="0" indent="0" algn="ctr">
              <a:buNone/>
              <a:defRPr sz="6000" b="0">
                <a:solidFill>
                  <a:srgbClr val="910D25"/>
                </a:solidFill>
              </a:defRPr>
            </a:lvl1pPr>
          </a:lstStyle>
          <a:p>
            <a:pPr lvl="0"/>
            <a:r>
              <a:rPr lang="en-US" dirty="0"/>
              <a:t>Click to edit Section title</a:t>
            </a:r>
            <a:endParaRPr lang="en-GB" dirty="0"/>
          </a:p>
        </p:txBody>
      </p:sp>
    </p:spTree>
    <p:extLst>
      <p:ext uri="{BB962C8B-B14F-4D97-AF65-F5344CB8AC3E}">
        <p14:creationId xmlns:p14="http://schemas.microsoft.com/office/powerpoint/2010/main" val="44847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AB11-74F1-496A-8F0C-C943268372C9}"/>
              </a:ext>
            </a:extLst>
          </p:cNvPr>
          <p:cNvSpPr>
            <a:spLocks noGrp="1"/>
          </p:cNvSpPr>
          <p:nvPr>
            <p:ph type="title"/>
          </p:nvPr>
        </p:nvSpPr>
        <p:spPr>
          <a:xfrm>
            <a:off x="334963" y="117286"/>
            <a:ext cx="10261600" cy="122415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8B8AD4-B54E-4EF8-A19A-64B4B719F7A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59AA386-1007-438B-8FD7-C5345133AB86}"/>
              </a:ext>
            </a:extLst>
          </p:cNvPr>
          <p:cNvSpPr>
            <a:spLocks noGrp="1"/>
          </p:cNvSpPr>
          <p:nvPr>
            <p:ph type="ftr" sz="quarter" idx="11"/>
          </p:nvPr>
        </p:nvSpPr>
        <p:spPr/>
        <p:txBody>
          <a:bodyPr/>
          <a:lstStyle>
            <a:lvl1pPr>
              <a:defRPr/>
            </a:lvl1pPr>
          </a:lstStyle>
          <a:p>
            <a:r>
              <a:rPr lang="en-GB" dirty="0"/>
              <a:t>Rename this to Presentation Title</a:t>
            </a:r>
          </a:p>
        </p:txBody>
      </p:sp>
      <p:sp>
        <p:nvSpPr>
          <p:cNvPr id="5" name="Slide Number Placeholder 4">
            <a:extLst>
              <a:ext uri="{FF2B5EF4-FFF2-40B4-BE49-F238E27FC236}">
                <a16:creationId xmlns:a16="http://schemas.microsoft.com/office/drawing/2014/main" id="{9FDEEABF-F6AA-4BD1-882A-F163DCA6AC82}"/>
              </a:ext>
            </a:extLst>
          </p:cNvPr>
          <p:cNvSpPr>
            <a:spLocks noGrp="1"/>
          </p:cNvSpPr>
          <p:nvPr>
            <p:ph type="sldNum" sz="quarter" idx="12"/>
          </p:nvPr>
        </p:nvSpPr>
        <p:spPr/>
        <p:txBody>
          <a:bodyPr/>
          <a:lstStyle/>
          <a:p>
            <a:r>
              <a:rPr lang="en-GB"/>
              <a:t>| </a:t>
            </a:r>
            <a:fld id="{A92C5CAE-CBE7-4444-AA0A-0DD2A7A195F1}" type="slidenum">
              <a:rPr lang="en-GB" smtClean="0"/>
              <a:pPr/>
              <a:t>‹#›</a:t>
            </a:fld>
            <a:endParaRPr lang="en-GB"/>
          </a:p>
        </p:txBody>
      </p:sp>
      <p:sp>
        <p:nvSpPr>
          <p:cNvPr id="7" name="Text Placeholder 6">
            <a:extLst>
              <a:ext uri="{FF2B5EF4-FFF2-40B4-BE49-F238E27FC236}">
                <a16:creationId xmlns:a16="http://schemas.microsoft.com/office/drawing/2014/main" id="{751EDEF4-0C21-4FF0-8CA9-9D5D1E4C8631}"/>
              </a:ext>
            </a:extLst>
          </p:cNvPr>
          <p:cNvSpPr>
            <a:spLocks noGrp="1"/>
          </p:cNvSpPr>
          <p:nvPr>
            <p:ph type="body" sz="quarter" idx="13" hasCustomPrompt="1"/>
          </p:nvPr>
        </p:nvSpPr>
        <p:spPr>
          <a:xfrm>
            <a:off x="1278193" y="1531221"/>
            <a:ext cx="4046400" cy="612776"/>
          </a:xfrm>
        </p:spPr>
        <p:txBody>
          <a:bodyPr lIns="0" tIns="36000" rIns="0" bIns="0" anchor="ctr">
            <a:normAutofit/>
          </a:bodyPr>
          <a:lstStyle>
            <a:lvl1pPr marL="0" indent="0">
              <a:buNone/>
              <a:defRPr sz="2800"/>
            </a:lvl1pPr>
          </a:lstStyle>
          <a:p>
            <a:pPr lvl="0"/>
            <a:r>
              <a:rPr lang="en-GB" dirty="0"/>
              <a:t>Type in item</a:t>
            </a:r>
          </a:p>
        </p:txBody>
      </p:sp>
      <p:sp>
        <p:nvSpPr>
          <p:cNvPr id="8" name="Text Placeholder 6">
            <a:extLst>
              <a:ext uri="{FF2B5EF4-FFF2-40B4-BE49-F238E27FC236}">
                <a16:creationId xmlns:a16="http://schemas.microsoft.com/office/drawing/2014/main" id="{295C32EE-BF65-4812-BE84-9F0AF29628B2}"/>
              </a:ext>
            </a:extLst>
          </p:cNvPr>
          <p:cNvSpPr>
            <a:spLocks noGrp="1"/>
          </p:cNvSpPr>
          <p:nvPr>
            <p:ph type="body" sz="quarter" idx="14" hasCustomPrompt="1"/>
          </p:nvPr>
        </p:nvSpPr>
        <p:spPr>
          <a:xfrm>
            <a:off x="456499" y="1520825"/>
            <a:ext cx="595553" cy="612775"/>
          </a:xfrm>
          <a:prstGeom prst="ellipse">
            <a:avLst/>
          </a:prstGeom>
          <a:solidFill>
            <a:schemeClr val="bg1">
              <a:lumMod val="85000"/>
            </a:schemeClr>
          </a:solidFill>
          <a:ln>
            <a:solidFill>
              <a:schemeClr val="bg1">
                <a:lumMod val="65000"/>
              </a:schemeClr>
            </a:solidFill>
          </a:ln>
        </p:spPr>
        <p:txBody>
          <a:bodyPr lIns="0" tIns="36000" rIns="0" bIns="0" anchor="ctr">
            <a:normAutofit/>
          </a:bodyPr>
          <a:lstStyle>
            <a:lvl1pPr marL="0" indent="0" algn="ctr">
              <a:buNone/>
              <a:defRPr sz="2000">
                <a:solidFill>
                  <a:srgbClr val="910D25"/>
                </a:solidFill>
              </a:defRPr>
            </a:lvl1pPr>
          </a:lstStyle>
          <a:p>
            <a:pPr lvl="0"/>
            <a:r>
              <a:rPr lang="en-GB" dirty="0"/>
              <a:t>#</a:t>
            </a:r>
          </a:p>
        </p:txBody>
      </p:sp>
      <p:sp>
        <p:nvSpPr>
          <p:cNvPr id="35" name="Text Placeholder 6">
            <a:extLst>
              <a:ext uri="{FF2B5EF4-FFF2-40B4-BE49-F238E27FC236}">
                <a16:creationId xmlns:a16="http://schemas.microsoft.com/office/drawing/2014/main" id="{059E9E3B-4491-4D1B-93CB-4ECC3B15EBBF}"/>
              </a:ext>
            </a:extLst>
          </p:cNvPr>
          <p:cNvSpPr>
            <a:spLocks noGrp="1"/>
          </p:cNvSpPr>
          <p:nvPr>
            <p:ph type="body" sz="quarter" idx="23" hasCustomPrompt="1"/>
          </p:nvPr>
        </p:nvSpPr>
        <p:spPr>
          <a:xfrm>
            <a:off x="6386052" y="1531221"/>
            <a:ext cx="4045974" cy="612776"/>
          </a:xfrm>
        </p:spPr>
        <p:txBody>
          <a:bodyPr lIns="0" tIns="36000" rIns="0" bIns="0" anchor="ctr">
            <a:normAutofit/>
          </a:bodyPr>
          <a:lstStyle>
            <a:lvl1pPr marL="0" indent="0">
              <a:buNone/>
              <a:defRPr sz="2800"/>
            </a:lvl1pPr>
          </a:lstStyle>
          <a:p>
            <a:pPr lvl="0"/>
            <a:r>
              <a:rPr lang="en-GB"/>
              <a:t>Type in item</a:t>
            </a:r>
          </a:p>
        </p:txBody>
      </p:sp>
      <p:sp>
        <p:nvSpPr>
          <p:cNvPr id="36" name="Text Placeholder 6">
            <a:extLst>
              <a:ext uri="{FF2B5EF4-FFF2-40B4-BE49-F238E27FC236}">
                <a16:creationId xmlns:a16="http://schemas.microsoft.com/office/drawing/2014/main" id="{ABE25EB1-36BA-4D87-A640-3AB73DBAA64D}"/>
              </a:ext>
            </a:extLst>
          </p:cNvPr>
          <p:cNvSpPr>
            <a:spLocks noGrp="1"/>
          </p:cNvSpPr>
          <p:nvPr>
            <p:ph type="body" sz="quarter" idx="24" hasCustomPrompt="1"/>
          </p:nvPr>
        </p:nvSpPr>
        <p:spPr>
          <a:xfrm>
            <a:off x="5574189" y="1531222"/>
            <a:ext cx="595553" cy="612775"/>
          </a:xfrm>
          <a:prstGeom prst="ellipse">
            <a:avLst/>
          </a:prstGeom>
          <a:solidFill>
            <a:schemeClr val="bg1">
              <a:lumMod val="85000"/>
            </a:schemeClr>
          </a:solidFill>
          <a:ln>
            <a:solidFill>
              <a:schemeClr val="bg1">
                <a:lumMod val="65000"/>
              </a:schemeClr>
            </a:solidFill>
          </a:ln>
        </p:spPr>
        <p:txBody>
          <a:bodyPr lIns="0" tIns="36000" rIns="0" bIns="0" anchor="ctr">
            <a:normAutofit/>
          </a:bodyPr>
          <a:lstStyle>
            <a:lvl1pPr marL="0" indent="0" algn="ctr">
              <a:buNone/>
              <a:defRPr sz="2000">
                <a:solidFill>
                  <a:srgbClr val="910D25"/>
                </a:solidFill>
              </a:defRPr>
            </a:lvl1pPr>
          </a:lstStyle>
          <a:p>
            <a:pPr lvl="0"/>
            <a:r>
              <a:rPr lang="en-GB" dirty="0"/>
              <a:t>#</a:t>
            </a:r>
          </a:p>
        </p:txBody>
      </p:sp>
      <p:sp>
        <p:nvSpPr>
          <p:cNvPr id="53" name="Text Placeholder 6">
            <a:extLst>
              <a:ext uri="{FF2B5EF4-FFF2-40B4-BE49-F238E27FC236}">
                <a16:creationId xmlns:a16="http://schemas.microsoft.com/office/drawing/2014/main" id="{4B61ACE2-C9A2-49F9-B8FB-774EC46359E5}"/>
              </a:ext>
            </a:extLst>
          </p:cNvPr>
          <p:cNvSpPr>
            <a:spLocks noGrp="1"/>
          </p:cNvSpPr>
          <p:nvPr>
            <p:ph type="body" sz="quarter" idx="25" hasCustomPrompt="1"/>
          </p:nvPr>
        </p:nvSpPr>
        <p:spPr>
          <a:xfrm>
            <a:off x="456498" y="2312987"/>
            <a:ext cx="595553" cy="612775"/>
          </a:xfrm>
          <a:prstGeom prst="ellipse">
            <a:avLst/>
          </a:prstGeom>
          <a:solidFill>
            <a:schemeClr val="bg1">
              <a:lumMod val="85000"/>
            </a:schemeClr>
          </a:solidFill>
          <a:ln>
            <a:solidFill>
              <a:schemeClr val="bg1">
                <a:lumMod val="65000"/>
              </a:schemeClr>
            </a:solidFill>
          </a:ln>
        </p:spPr>
        <p:txBody>
          <a:bodyPr lIns="0" tIns="36000" rIns="0" bIns="0" anchor="ctr">
            <a:normAutofit/>
          </a:bodyPr>
          <a:lstStyle>
            <a:lvl1pPr marL="0" indent="0" algn="ctr">
              <a:buNone/>
              <a:defRPr sz="2000">
                <a:solidFill>
                  <a:srgbClr val="910D25"/>
                </a:solidFill>
              </a:defRPr>
            </a:lvl1pPr>
          </a:lstStyle>
          <a:p>
            <a:pPr lvl="0"/>
            <a:r>
              <a:rPr lang="en-GB" dirty="0"/>
              <a:t>#</a:t>
            </a:r>
          </a:p>
        </p:txBody>
      </p:sp>
      <p:sp>
        <p:nvSpPr>
          <p:cNvPr id="54" name="Text Placeholder 6">
            <a:extLst>
              <a:ext uri="{FF2B5EF4-FFF2-40B4-BE49-F238E27FC236}">
                <a16:creationId xmlns:a16="http://schemas.microsoft.com/office/drawing/2014/main" id="{8D27C9F7-F549-473B-9B6C-8ECE3FB150B6}"/>
              </a:ext>
            </a:extLst>
          </p:cNvPr>
          <p:cNvSpPr>
            <a:spLocks noGrp="1"/>
          </p:cNvSpPr>
          <p:nvPr>
            <p:ph type="body" sz="quarter" idx="26" hasCustomPrompt="1"/>
          </p:nvPr>
        </p:nvSpPr>
        <p:spPr>
          <a:xfrm>
            <a:off x="456498" y="3105149"/>
            <a:ext cx="595553" cy="612775"/>
          </a:xfrm>
          <a:prstGeom prst="ellipse">
            <a:avLst/>
          </a:prstGeom>
          <a:solidFill>
            <a:schemeClr val="bg1">
              <a:lumMod val="85000"/>
            </a:schemeClr>
          </a:solidFill>
          <a:ln>
            <a:solidFill>
              <a:schemeClr val="bg1">
                <a:lumMod val="65000"/>
              </a:schemeClr>
            </a:solidFill>
          </a:ln>
        </p:spPr>
        <p:txBody>
          <a:bodyPr lIns="0" tIns="36000" rIns="0" bIns="0" anchor="ctr">
            <a:normAutofit/>
          </a:bodyPr>
          <a:lstStyle>
            <a:lvl1pPr marL="0" indent="0" algn="ctr">
              <a:buNone/>
              <a:defRPr sz="2000">
                <a:solidFill>
                  <a:srgbClr val="910D25"/>
                </a:solidFill>
              </a:defRPr>
            </a:lvl1pPr>
          </a:lstStyle>
          <a:p>
            <a:pPr lvl="0"/>
            <a:r>
              <a:rPr lang="en-GB" dirty="0"/>
              <a:t>#</a:t>
            </a:r>
          </a:p>
        </p:txBody>
      </p:sp>
      <p:sp>
        <p:nvSpPr>
          <p:cNvPr id="55" name="Text Placeholder 6">
            <a:extLst>
              <a:ext uri="{FF2B5EF4-FFF2-40B4-BE49-F238E27FC236}">
                <a16:creationId xmlns:a16="http://schemas.microsoft.com/office/drawing/2014/main" id="{6E5AA681-C80F-4377-A0F2-1838CF33EE35}"/>
              </a:ext>
            </a:extLst>
          </p:cNvPr>
          <p:cNvSpPr>
            <a:spLocks noGrp="1"/>
          </p:cNvSpPr>
          <p:nvPr>
            <p:ph type="body" sz="quarter" idx="27" hasCustomPrompt="1"/>
          </p:nvPr>
        </p:nvSpPr>
        <p:spPr>
          <a:xfrm>
            <a:off x="462540" y="3897311"/>
            <a:ext cx="595553" cy="612775"/>
          </a:xfrm>
          <a:prstGeom prst="ellipse">
            <a:avLst/>
          </a:prstGeom>
          <a:solidFill>
            <a:schemeClr val="bg1">
              <a:lumMod val="85000"/>
            </a:schemeClr>
          </a:solidFill>
          <a:ln>
            <a:solidFill>
              <a:schemeClr val="bg1">
                <a:lumMod val="65000"/>
              </a:schemeClr>
            </a:solidFill>
          </a:ln>
        </p:spPr>
        <p:txBody>
          <a:bodyPr lIns="0" tIns="36000" rIns="0" bIns="0" anchor="ctr">
            <a:normAutofit/>
          </a:bodyPr>
          <a:lstStyle>
            <a:lvl1pPr marL="0" indent="0" algn="ctr">
              <a:buNone/>
              <a:defRPr sz="2000">
                <a:solidFill>
                  <a:srgbClr val="910D25"/>
                </a:solidFill>
              </a:defRPr>
            </a:lvl1pPr>
          </a:lstStyle>
          <a:p>
            <a:pPr lvl="0"/>
            <a:r>
              <a:rPr lang="en-GB" dirty="0"/>
              <a:t>#</a:t>
            </a:r>
          </a:p>
        </p:txBody>
      </p:sp>
      <p:sp>
        <p:nvSpPr>
          <p:cNvPr id="56" name="Text Placeholder 6">
            <a:extLst>
              <a:ext uri="{FF2B5EF4-FFF2-40B4-BE49-F238E27FC236}">
                <a16:creationId xmlns:a16="http://schemas.microsoft.com/office/drawing/2014/main" id="{5CC44C6F-72F9-4E1B-B475-E969122777FE}"/>
              </a:ext>
            </a:extLst>
          </p:cNvPr>
          <p:cNvSpPr>
            <a:spLocks noGrp="1"/>
          </p:cNvSpPr>
          <p:nvPr>
            <p:ph type="body" sz="quarter" idx="28" hasCustomPrompt="1"/>
          </p:nvPr>
        </p:nvSpPr>
        <p:spPr>
          <a:xfrm>
            <a:off x="456497" y="4689473"/>
            <a:ext cx="595553" cy="612775"/>
          </a:xfrm>
          <a:prstGeom prst="ellipse">
            <a:avLst/>
          </a:prstGeom>
          <a:solidFill>
            <a:schemeClr val="bg1">
              <a:lumMod val="85000"/>
            </a:schemeClr>
          </a:solidFill>
          <a:ln>
            <a:solidFill>
              <a:schemeClr val="bg1">
                <a:lumMod val="65000"/>
              </a:schemeClr>
            </a:solidFill>
          </a:ln>
        </p:spPr>
        <p:txBody>
          <a:bodyPr lIns="0" tIns="36000" rIns="0" bIns="0" anchor="ctr">
            <a:normAutofit/>
          </a:bodyPr>
          <a:lstStyle>
            <a:lvl1pPr marL="0" indent="0" algn="ctr">
              <a:buNone/>
              <a:defRPr sz="2000">
                <a:solidFill>
                  <a:srgbClr val="910D25"/>
                </a:solidFill>
              </a:defRPr>
            </a:lvl1pPr>
          </a:lstStyle>
          <a:p>
            <a:pPr lvl="0"/>
            <a:r>
              <a:rPr lang="en-GB" dirty="0"/>
              <a:t>#</a:t>
            </a:r>
          </a:p>
        </p:txBody>
      </p:sp>
      <p:sp>
        <p:nvSpPr>
          <p:cNvPr id="57" name="Text Placeholder 6">
            <a:extLst>
              <a:ext uri="{FF2B5EF4-FFF2-40B4-BE49-F238E27FC236}">
                <a16:creationId xmlns:a16="http://schemas.microsoft.com/office/drawing/2014/main" id="{008BFA25-0925-4F67-85D1-2ED85EE32C7B}"/>
              </a:ext>
            </a:extLst>
          </p:cNvPr>
          <p:cNvSpPr>
            <a:spLocks noGrp="1"/>
          </p:cNvSpPr>
          <p:nvPr>
            <p:ph type="body" sz="quarter" idx="29" hasCustomPrompt="1"/>
          </p:nvPr>
        </p:nvSpPr>
        <p:spPr>
          <a:xfrm>
            <a:off x="1278193" y="2312986"/>
            <a:ext cx="4046400" cy="612776"/>
          </a:xfrm>
        </p:spPr>
        <p:txBody>
          <a:bodyPr lIns="0" tIns="36000" rIns="0" bIns="0" anchor="ctr">
            <a:normAutofit/>
          </a:bodyPr>
          <a:lstStyle>
            <a:lvl1pPr marL="0" indent="0">
              <a:buNone/>
              <a:defRPr sz="2800"/>
            </a:lvl1pPr>
          </a:lstStyle>
          <a:p>
            <a:pPr lvl="0"/>
            <a:r>
              <a:rPr lang="en-GB"/>
              <a:t>Type in item</a:t>
            </a:r>
          </a:p>
        </p:txBody>
      </p:sp>
      <p:sp>
        <p:nvSpPr>
          <p:cNvPr id="58" name="Text Placeholder 6">
            <a:extLst>
              <a:ext uri="{FF2B5EF4-FFF2-40B4-BE49-F238E27FC236}">
                <a16:creationId xmlns:a16="http://schemas.microsoft.com/office/drawing/2014/main" id="{D0C21085-F401-46B5-A446-9AC248A7F754}"/>
              </a:ext>
            </a:extLst>
          </p:cNvPr>
          <p:cNvSpPr>
            <a:spLocks noGrp="1"/>
          </p:cNvSpPr>
          <p:nvPr>
            <p:ph type="body" sz="quarter" idx="30" hasCustomPrompt="1"/>
          </p:nvPr>
        </p:nvSpPr>
        <p:spPr>
          <a:xfrm>
            <a:off x="1278193" y="3094751"/>
            <a:ext cx="4046400" cy="612776"/>
          </a:xfrm>
        </p:spPr>
        <p:txBody>
          <a:bodyPr lIns="0" tIns="36000" rIns="0" bIns="0" anchor="ctr">
            <a:normAutofit/>
          </a:bodyPr>
          <a:lstStyle>
            <a:lvl1pPr marL="0" indent="0">
              <a:buNone/>
              <a:defRPr sz="2800"/>
            </a:lvl1pPr>
          </a:lstStyle>
          <a:p>
            <a:pPr lvl="0"/>
            <a:r>
              <a:rPr lang="en-GB"/>
              <a:t>Type in item</a:t>
            </a:r>
          </a:p>
        </p:txBody>
      </p:sp>
      <p:sp>
        <p:nvSpPr>
          <p:cNvPr id="59" name="Text Placeholder 6">
            <a:extLst>
              <a:ext uri="{FF2B5EF4-FFF2-40B4-BE49-F238E27FC236}">
                <a16:creationId xmlns:a16="http://schemas.microsoft.com/office/drawing/2014/main" id="{FF3BBC51-8A6F-4C24-B704-941CFE9F5C72}"/>
              </a:ext>
            </a:extLst>
          </p:cNvPr>
          <p:cNvSpPr>
            <a:spLocks noGrp="1"/>
          </p:cNvSpPr>
          <p:nvPr>
            <p:ph type="body" sz="quarter" idx="31" hasCustomPrompt="1"/>
          </p:nvPr>
        </p:nvSpPr>
        <p:spPr>
          <a:xfrm>
            <a:off x="1278193" y="3897310"/>
            <a:ext cx="4046400" cy="612776"/>
          </a:xfrm>
        </p:spPr>
        <p:txBody>
          <a:bodyPr lIns="0" tIns="36000" rIns="0" bIns="0" anchor="ctr">
            <a:normAutofit/>
          </a:bodyPr>
          <a:lstStyle>
            <a:lvl1pPr marL="0" indent="0">
              <a:buNone/>
              <a:defRPr sz="2800"/>
            </a:lvl1pPr>
          </a:lstStyle>
          <a:p>
            <a:pPr lvl="0"/>
            <a:r>
              <a:rPr lang="en-GB"/>
              <a:t>Type in item</a:t>
            </a:r>
          </a:p>
        </p:txBody>
      </p:sp>
      <p:sp>
        <p:nvSpPr>
          <p:cNvPr id="60" name="Text Placeholder 6">
            <a:extLst>
              <a:ext uri="{FF2B5EF4-FFF2-40B4-BE49-F238E27FC236}">
                <a16:creationId xmlns:a16="http://schemas.microsoft.com/office/drawing/2014/main" id="{1C8C2AA4-BE18-4280-B99B-DD9F5508DD81}"/>
              </a:ext>
            </a:extLst>
          </p:cNvPr>
          <p:cNvSpPr>
            <a:spLocks noGrp="1"/>
          </p:cNvSpPr>
          <p:nvPr>
            <p:ph type="body" sz="quarter" idx="32" hasCustomPrompt="1"/>
          </p:nvPr>
        </p:nvSpPr>
        <p:spPr>
          <a:xfrm>
            <a:off x="1278193" y="4689472"/>
            <a:ext cx="4046400" cy="612776"/>
          </a:xfrm>
        </p:spPr>
        <p:txBody>
          <a:bodyPr lIns="0" tIns="36000" rIns="0" bIns="0" anchor="ctr">
            <a:normAutofit/>
          </a:bodyPr>
          <a:lstStyle>
            <a:lvl1pPr marL="0" indent="0">
              <a:buNone/>
              <a:defRPr sz="2800"/>
            </a:lvl1pPr>
          </a:lstStyle>
          <a:p>
            <a:pPr lvl="0"/>
            <a:r>
              <a:rPr lang="en-GB"/>
              <a:t>Type in item</a:t>
            </a:r>
          </a:p>
        </p:txBody>
      </p:sp>
      <p:sp>
        <p:nvSpPr>
          <p:cNvPr id="61" name="Text Placeholder 6">
            <a:extLst>
              <a:ext uri="{FF2B5EF4-FFF2-40B4-BE49-F238E27FC236}">
                <a16:creationId xmlns:a16="http://schemas.microsoft.com/office/drawing/2014/main" id="{851BCB83-C14D-462E-812F-E34EB58A5BA9}"/>
              </a:ext>
            </a:extLst>
          </p:cNvPr>
          <p:cNvSpPr>
            <a:spLocks noGrp="1"/>
          </p:cNvSpPr>
          <p:nvPr>
            <p:ph type="body" sz="quarter" idx="33" hasCustomPrompt="1"/>
          </p:nvPr>
        </p:nvSpPr>
        <p:spPr>
          <a:xfrm>
            <a:off x="5574189" y="2312987"/>
            <a:ext cx="595553" cy="612775"/>
          </a:xfrm>
          <a:prstGeom prst="ellipse">
            <a:avLst/>
          </a:prstGeom>
          <a:solidFill>
            <a:schemeClr val="bg1">
              <a:lumMod val="85000"/>
            </a:schemeClr>
          </a:solidFill>
          <a:ln>
            <a:solidFill>
              <a:schemeClr val="bg1">
                <a:lumMod val="65000"/>
              </a:schemeClr>
            </a:solidFill>
          </a:ln>
        </p:spPr>
        <p:txBody>
          <a:bodyPr lIns="0" tIns="36000" rIns="0" bIns="0" anchor="ctr">
            <a:normAutofit/>
          </a:bodyPr>
          <a:lstStyle>
            <a:lvl1pPr marL="0" indent="0" algn="ctr">
              <a:buNone/>
              <a:defRPr sz="2000">
                <a:solidFill>
                  <a:srgbClr val="910D25"/>
                </a:solidFill>
              </a:defRPr>
            </a:lvl1pPr>
          </a:lstStyle>
          <a:p>
            <a:pPr lvl="0"/>
            <a:r>
              <a:rPr lang="en-GB" dirty="0"/>
              <a:t>#</a:t>
            </a:r>
          </a:p>
        </p:txBody>
      </p:sp>
      <p:sp>
        <p:nvSpPr>
          <p:cNvPr id="62" name="Text Placeholder 6">
            <a:extLst>
              <a:ext uri="{FF2B5EF4-FFF2-40B4-BE49-F238E27FC236}">
                <a16:creationId xmlns:a16="http://schemas.microsoft.com/office/drawing/2014/main" id="{133C1F90-8DBC-481F-829C-71B0BA93E9C4}"/>
              </a:ext>
            </a:extLst>
          </p:cNvPr>
          <p:cNvSpPr>
            <a:spLocks noGrp="1"/>
          </p:cNvSpPr>
          <p:nvPr>
            <p:ph type="body" sz="quarter" idx="34" hasCustomPrompt="1"/>
          </p:nvPr>
        </p:nvSpPr>
        <p:spPr>
          <a:xfrm>
            <a:off x="5574189" y="3094751"/>
            <a:ext cx="595553" cy="612775"/>
          </a:xfrm>
          <a:prstGeom prst="ellipse">
            <a:avLst/>
          </a:prstGeom>
          <a:solidFill>
            <a:schemeClr val="bg1">
              <a:lumMod val="85000"/>
            </a:schemeClr>
          </a:solidFill>
          <a:ln>
            <a:solidFill>
              <a:schemeClr val="bg1">
                <a:lumMod val="65000"/>
              </a:schemeClr>
            </a:solidFill>
          </a:ln>
        </p:spPr>
        <p:txBody>
          <a:bodyPr lIns="0" tIns="36000" rIns="0" bIns="0" anchor="ctr">
            <a:normAutofit/>
          </a:bodyPr>
          <a:lstStyle>
            <a:lvl1pPr marL="0" indent="0" algn="ctr">
              <a:buNone/>
              <a:defRPr sz="2000">
                <a:solidFill>
                  <a:srgbClr val="910D25"/>
                </a:solidFill>
              </a:defRPr>
            </a:lvl1pPr>
          </a:lstStyle>
          <a:p>
            <a:pPr lvl="0"/>
            <a:r>
              <a:rPr lang="en-GB" dirty="0"/>
              <a:t>#</a:t>
            </a:r>
          </a:p>
        </p:txBody>
      </p:sp>
      <p:sp>
        <p:nvSpPr>
          <p:cNvPr id="63" name="Text Placeholder 6">
            <a:extLst>
              <a:ext uri="{FF2B5EF4-FFF2-40B4-BE49-F238E27FC236}">
                <a16:creationId xmlns:a16="http://schemas.microsoft.com/office/drawing/2014/main" id="{5EBEBD22-0CBB-448D-BFA2-68DCCB7C6DAD}"/>
              </a:ext>
            </a:extLst>
          </p:cNvPr>
          <p:cNvSpPr>
            <a:spLocks noGrp="1"/>
          </p:cNvSpPr>
          <p:nvPr>
            <p:ph type="body" sz="quarter" idx="35" hasCustomPrompt="1"/>
          </p:nvPr>
        </p:nvSpPr>
        <p:spPr>
          <a:xfrm>
            <a:off x="5574189" y="3897311"/>
            <a:ext cx="595553" cy="612775"/>
          </a:xfrm>
          <a:prstGeom prst="ellipse">
            <a:avLst/>
          </a:prstGeom>
          <a:solidFill>
            <a:schemeClr val="bg1">
              <a:lumMod val="85000"/>
            </a:schemeClr>
          </a:solidFill>
          <a:ln>
            <a:solidFill>
              <a:schemeClr val="bg1">
                <a:lumMod val="65000"/>
              </a:schemeClr>
            </a:solidFill>
          </a:ln>
        </p:spPr>
        <p:txBody>
          <a:bodyPr lIns="0" tIns="36000" rIns="0" bIns="0" anchor="ctr">
            <a:normAutofit/>
          </a:bodyPr>
          <a:lstStyle>
            <a:lvl1pPr marL="0" indent="0" algn="ctr">
              <a:buNone/>
              <a:defRPr sz="2000">
                <a:solidFill>
                  <a:srgbClr val="910D25"/>
                </a:solidFill>
              </a:defRPr>
            </a:lvl1pPr>
          </a:lstStyle>
          <a:p>
            <a:pPr lvl="0"/>
            <a:r>
              <a:rPr lang="en-GB" dirty="0"/>
              <a:t>#</a:t>
            </a:r>
          </a:p>
        </p:txBody>
      </p:sp>
      <p:sp>
        <p:nvSpPr>
          <p:cNvPr id="64" name="Text Placeholder 6">
            <a:extLst>
              <a:ext uri="{FF2B5EF4-FFF2-40B4-BE49-F238E27FC236}">
                <a16:creationId xmlns:a16="http://schemas.microsoft.com/office/drawing/2014/main" id="{7DA5E0BA-F60C-425E-83E2-C2799E81D3CF}"/>
              </a:ext>
            </a:extLst>
          </p:cNvPr>
          <p:cNvSpPr>
            <a:spLocks noGrp="1"/>
          </p:cNvSpPr>
          <p:nvPr>
            <p:ph type="body" sz="quarter" idx="36" hasCustomPrompt="1"/>
          </p:nvPr>
        </p:nvSpPr>
        <p:spPr>
          <a:xfrm>
            <a:off x="5574189" y="4689473"/>
            <a:ext cx="595553" cy="612775"/>
          </a:xfrm>
          <a:prstGeom prst="ellipse">
            <a:avLst/>
          </a:prstGeom>
          <a:solidFill>
            <a:schemeClr val="bg1">
              <a:lumMod val="85000"/>
            </a:schemeClr>
          </a:solidFill>
          <a:ln>
            <a:solidFill>
              <a:schemeClr val="bg1">
                <a:lumMod val="65000"/>
              </a:schemeClr>
            </a:solidFill>
          </a:ln>
        </p:spPr>
        <p:txBody>
          <a:bodyPr lIns="0" tIns="36000" rIns="0" bIns="0" anchor="ctr">
            <a:normAutofit/>
          </a:bodyPr>
          <a:lstStyle>
            <a:lvl1pPr marL="0" indent="0" algn="ctr">
              <a:buNone/>
              <a:defRPr sz="2000">
                <a:solidFill>
                  <a:srgbClr val="910D25"/>
                </a:solidFill>
              </a:defRPr>
            </a:lvl1pPr>
          </a:lstStyle>
          <a:p>
            <a:pPr lvl="0"/>
            <a:r>
              <a:rPr lang="en-GB" dirty="0"/>
              <a:t>#</a:t>
            </a:r>
          </a:p>
        </p:txBody>
      </p:sp>
      <p:sp>
        <p:nvSpPr>
          <p:cNvPr id="65" name="Text Placeholder 6">
            <a:extLst>
              <a:ext uri="{FF2B5EF4-FFF2-40B4-BE49-F238E27FC236}">
                <a16:creationId xmlns:a16="http://schemas.microsoft.com/office/drawing/2014/main" id="{7D30F1C7-0F55-4B55-828E-BAF32CD3D2EC}"/>
              </a:ext>
            </a:extLst>
          </p:cNvPr>
          <p:cNvSpPr>
            <a:spLocks noGrp="1"/>
          </p:cNvSpPr>
          <p:nvPr>
            <p:ph type="body" sz="quarter" idx="37" hasCustomPrompt="1"/>
          </p:nvPr>
        </p:nvSpPr>
        <p:spPr>
          <a:xfrm>
            <a:off x="6380713" y="2312986"/>
            <a:ext cx="4045974" cy="612776"/>
          </a:xfrm>
        </p:spPr>
        <p:txBody>
          <a:bodyPr lIns="0" tIns="36000" rIns="0" bIns="0" anchor="ctr">
            <a:normAutofit/>
          </a:bodyPr>
          <a:lstStyle>
            <a:lvl1pPr marL="0" indent="0">
              <a:buNone/>
              <a:defRPr sz="2800"/>
            </a:lvl1pPr>
          </a:lstStyle>
          <a:p>
            <a:pPr lvl="0"/>
            <a:r>
              <a:rPr lang="en-GB"/>
              <a:t>Type in item</a:t>
            </a:r>
          </a:p>
        </p:txBody>
      </p:sp>
      <p:sp>
        <p:nvSpPr>
          <p:cNvPr id="66" name="Text Placeholder 6">
            <a:extLst>
              <a:ext uri="{FF2B5EF4-FFF2-40B4-BE49-F238E27FC236}">
                <a16:creationId xmlns:a16="http://schemas.microsoft.com/office/drawing/2014/main" id="{97FD5D41-8EBA-44B2-BC00-34000809D5DB}"/>
              </a:ext>
            </a:extLst>
          </p:cNvPr>
          <p:cNvSpPr>
            <a:spLocks noGrp="1"/>
          </p:cNvSpPr>
          <p:nvPr>
            <p:ph type="body" sz="quarter" idx="38" hasCustomPrompt="1"/>
          </p:nvPr>
        </p:nvSpPr>
        <p:spPr>
          <a:xfrm>
            <a:off x="6380713" y="3094750"/>
            <a:ext cx="4045974" cy="612776"/>
          </a:xfrm>
        </p:spPr>
        <p:txBody>
          <a:bodyPr lIns="0" tIns="36000" rIns="0" bIns="0" anchor="ctr">
            <a:normAutofit/>
          </a:bodyPr>
          <a:lstStyle>
            <a:lvl1pPr marL="0" indent="0">
              <a:buNone/>
              <a:defRPr sz="2800"/>
            </a:lvl1pPr>
          </a:lstStyle>
          <a:p>
            <a:pPr lvl="0"/>
            <a:r>
              <a:rPr lang="en-GB"/>
              <a:t>Type in item</a:t>
            </a:r>
          </a:p>
        </p:txBody>
      </p:sp>
      <p:sp>
        <p:nvSpPr>
          <p:cNvPr id="67" name="Text Placeholder 6">
            <a:extLst>
              <a:ext uri="{FF2B5EF4-FFF2-40B4-BE49-F238E27FC236}">
                <a16:creationId xmlns:a16="http://schemas.microsoft.com/office/drawing/2014/main" id="{6ED8835E-8A7B-4ED7-A31F-C318ECABF02E}"/>
              </a:ext>
            </a:extLst>
          </p:cNvPr>
          <p:cNvSpPr>
            <a:spLocks noGrp="1"/>
          </p:cNvSpPr>
          <p:nvPr>
            <p:ph type="body" sz="quarter" idx="39" hasCustomPrompt="1"/>
          </p:nvPr>
        </p:nvSpPr>
        <p:spPr>
          <a:xfrm>
            <a:off x="6380713" y="3898583"/>
            <a:ext cx="4045974" cy="612776"/>
          </a:xfrm>
        </p:spPr>
        <p:txBody>
          <a:bodyPr lIns="0" tIns="36000" rIns="0" bIns="0" anchor="ctr">
            <a:normAutofit/>
          </a:bodyPr>
          <a:lstStyle>
            <a:lvl1pPr marL="0" indent="0">
              <a:buNone/>
              <a:defRPr sz="2800"/>
            </a:lvl1pPr>
          </a:lstStyle>
          <a:p>
            <a:pPr lvl="0"/>
            <a:r>
              <a:rPr lang="en-GB"/>
              <a:t>Type in item</a:t>
            </a:r>
          </a:p>
        </p:txBody>
      </p:sp>
      <p:sp>
        <p:nvSpPr>
          <p:cNvPr id="68" name="Text Placeholder 6">
            <a:extLst>
              <a:ext uri="{FF2B5EF4-FFF2-40B4-BE49-F238E27FC236}">
                <a16:creationId xmlns:a16="http://schemas.microsoft.com/office/drawing/2014/main" id="{F5842F3C-69D5-44F7-B074-88E1F1BEA445}"/>
              </a:ext>
            </a:extLst>
          </p:cNvPr>
          <p:cNvSpPr>
            <a:spLocks noGrp="1"/>
          </p:cNvSpPr>
          <p:nvPr>
            <p:ph type="body" sz="quarter" idx="40" hasCustomPrompt="1"/>
          </p:nvPr>
        </p:nvSpPr>
        <p:spPr>
          <a:xfrm>
            <a:off x="6380713" y="4689472"/>
            <a:ext cx="4045974" cy="612776"/>
          </a:xfrm>
        </p:spPr>
        <p:txBody>
          <a:bodyPr lIns="0" tIns="36000" rIns="0" bIns="0" anchor="ctr">
            <a:normAutofit/>
          </a:bodyPr>
          <a:lstStyle>
            <a:lvl1pPr marL="0" indent="0">
              <a:buNone/>
              <a:defRPr sz="2800"/>
            </a:lvl1pPr>
          </a:lstStyle>
          <a:p>
            <a:pPr lvl="0"/>
            <a:r>
              <a:rPr lang="en-GB"/>
              <a:t>Type in item</a:t>
            </a:r>
          </a:p>
        </p:txBody>
      </p:sp>
      <p:cxnSp>
        <p:nvCxnSpPr>
          <p:cNvPr id="26" name="Straight Connector 25">
            <a:extLst>
              <a:ext uri="{FF2B5EF4-FFF2-40B4-BE49-F238E27FC236}">
                <a16:creationId xmlns:a16="http://schemas.microsoft.com/office/drawing/2014/main" id="{E8726773-D91E-42AA-AD43-8C3699BEAAA0}"/>
              </a:ext>
            </a:extLst>
          </p:cNvPr>
          <p:cNvCxnSpPr>
            <a:cxnSpLocks/>
          </p:cNvCxnSpPr>
          <p:nvPr userDrawn="1"/>
        </p:nvCxnSpPr>
        <p:spPr>
          <a:xfrm>
            <a:off x="0" y="1341438"/>
            <a:ext cx="7541342" cy="0"/>
          </a:xfrm>
          <a:prstGeom prst="line">
            <a:avLst/>
          </a:prstGeom>
          <a:ln w="15875">
            <a:solidFill>
              <a:srgbClr val="910D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8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115888"/>
            <a:ext cx="10261599" cy="1225550"/>
          </a:xfrm>
        </p:spPr>
        <p:txBody>
          <a:bodyPr/>
          <a:lstStyle/>
          <a:p>
            <a:r>
              <a:rPr lang="en-US" dirty="0"/>
              <a:t>Click to edit Master title style</a:t>
            </a:r>
          </a:p>
        </p:txBody>
      </p:sp>
      <p:sp>
        <p:nvSpPr>
          <p:cNvPr id="3" name="Content Placeholder 2"/>
          <p:cNvSpPr>
            <a:spLocks noGrp="1"/>
          </p:cNvSpPr>
          <p:nvPr>
            <p:ph sz="half" idx="1"/>
          </p:nvPr>
        </p:nvSpPr>
        <p:spPr>
          <a:xfrm>
            <a:off x="348343" y="1520824"/>
            <a:ext cx="5000405" cy="4716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6158" y="1520824"/>
            <a:ext cx="5000405" cy="4716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defRPr/>
            </a:lvl1pPr>
          </a:lstStyle>
          <a:p>
            <a:r>
              <a:rPr lang="en-GB" dirty="0"/>
              <a:t>Rename this to Presentation Title</a:t>
            </a:r>
          </a:p>
        </p:txBody>
      </p:sp>
      <p:sp>
        <p:nvSpPr>
          <p:cNvPr id="7" name="Slide Number Placeholder 6"/>
          <p:cNvSpPr>
            <a:spLocks noGrp="1"/>
          </p:cNvSpPr>
          <p:nvPr>
            <p:ph type="sldNum" sz="quarter" idx="12"/>
          </p:nvPr>
        </p:nvSpPr>
        <p:spPr/>
        <p:txBody>
          <a:bodyPr/>
          <a:lstStyle/>
          <a:p>
            <a:fld id="{A92C5CAE-CBE7-4444-AA0A-0DD2A7A195F1}" type="slidenum">
              <a:rPr lang="en-GB" smtClean="0"/>
              <a:t>‹#›</a:t>
            </a:fld>
            <a:endParaRPr lang="en-GB"/>
          </a:p>
        </p:txBody>
      </p:sp>
      <p:cxnSp>
        <p:nvCxnSpPr>
          <p:cNvPr id="8" name="Straight Connector 7">
            <a:extLst>
              <a:ext uri="{FF2B5EF4-FFF2-40B4-BE49-F238E27FC236}">
                <a16:creationId xmlns:a16="http://schemas.microsoft.com/office/drawing/2014/main" id="{7A2E57B7-9DF8-4445-A5AB-21C6721B8BFA}"/>
              </a:ext>
            </a:extLst>
          </p:cNvPr>
          <p:cNvCxnSpPr>
            <a:cxnSpLocks/>
          </p:cNvCxnSpPr>
          <p:nvPr userDrawn="1"/>
        </p:nvCxnSpPr>
        <p:spPr>
          <a:xfrm>
            <a:off x="0" y="1341438"/>
            <a:ext cx="7541342" cy="0"/>
          </a:xfrm>
          <a:prstGeom prst="line">
            <a:avLst/>
          </a:prstGeom>
          <a:ln w="15875">
            <a:solidFill>
              <a:srgbClr val="910D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82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963" y="115888"/>
            <a:ext cx="10261601" cy="1225550"/>
          </a:xfrm>
        </p:spPr>
        <p:txBody>
          <a:bodyPr/>
          <a:lstStyle/>
          <a:p>
            <a:r>
              <a:rPr lang="en-US"/>
              <a:t>Click to edit Master title style</a:t>
            </a:r>
          </a:p>
        </p:txBody>
      </p:sp>
      <p:sp>
        <p:nvSpPr>
          <p:cNvPr id="3" name="Text Placeholder 2"/>
          <p:cNvSpPr>
            <a:spLocks noGrp="1"/>
          </p:cNvSpPr>
          <p:nvPr>
            <p:ph type="body" idx="1"/>
          </p:nvPr>
        </p:nvSpPr>
        <p:spPr>
          <a:xfrm>
            <a:off x="334964" y="1520827"/>
            <a:ext cx="5000400" cy="720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34963" y="2241552"/>
            <a:ext cx="5000400" cy="3995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98000" y="1522800"/>
            <a:ext cx="4998563" cy="7187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8000" y="2241546"/>
            <a:ext cx="4998564" cy="3995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lvl1pPr>
              <a:defRPr/>
            </a:lvl1pPr>
          </a:lstStyle>
          <a:p>
            <a:r>
              <a:rPr lang="en-GB" dirty="0"/>
              <a:t>Rename this to Presentation Title</a:t>
            </a:r>
          </a:p>
        </p:txBody>
      </p:sp>
      <p:sp>
        <p:nvSpPr>
          <p:cNvPr id="9" name="Slide Number Placeholder 8"/>
          <p:cNvSpPr>
            <a:spLocks noGrp="1"/>
          </p:cNvSpPr>
          <p:nvPr>
            <p:ph type="sldNum" sz="quarter" idx="12"/>
          </p:nvPr>
        </p:nvSpPr>
        <p:spPr/>
        <p:txBody>
          <a:bodyPr/>
          <a:lstStyle/>
          <a:p>
            <a:fld id="{A92C5CAE-CBE7-4444-AA0A-0DD2A7A195F1}" type="slidenum">
              <a:rPr lang="en-GB" smtClean="0"/>
              <a:t>‹#›</a:t>
            </a:fld>
            <a:endParaRPr lang="en-GB"/>
          </a:p>
        </p:txBody>
      </p:sp>
      <p:cxnSp>
        <p:nvCxnSpPr>
          <p:cNvPr id="10" name="Straight Connector 9">
            <a:extLst>
              <a:ext uri="{FF2B5EF4-FFF2-40B4-BE49-F238E27FC236}">
                <a16:creationId xmlns:a16="http://schemas.microsoft.com/office/drawing/2014/main" id="{CE66DF62-43F5-4C49-8E97-E92AC52A74F0}"/>
              </a:ext>
            </a:extLst>
          </p:cNvPr>
          <p:cNvCxnSpPr>
            <a:cxnSpLocks/>
          </p:cNvCxnSpPr>
          <p:nvPr userDrawn="1"/>
        </p:nvCxnSpPr>
        <p:spPr>
          <a:xfrm>
            <a:off x="0" y="1341438"/>
            <a:ext cx="7541342" cy="0"/>
          </a:xfrm>
          <a:prstGeom prst="line">
            <a:avLst/>
          </a:prstGeom>
          <a:ln w="15875">
            <a:solidFill>
              <a:srgbClr val="910D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56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lvl1pPr>
              <a:defRPr/>
            </a:lvl1pPr>
          </a:lstStyle>
          <a:p>
            <a:r>
              <a:rPr lang="en-GB" dirty="0"/>
              <a:t>Rename this to Presentation Title</a:t>
            </a:r>
          </a:p>
        </p:txBody>
      </p:sp>
      <p:sp>
        <p:nvSpPr>
          <p:cNvPr id="5" name="Slide Number Placeholder 4"/>
          <p:cNvSpPr>
            <a:spLocks noGrp="1"/>
          </p:cNvSpPr>
          <p:nvPr>
            <p:ph type="sldNum" sz="quarter" idx="12"/>
          </p:nvPr>
        </p:nvSpPr>
        <p:spPr/>
        <p:txBody>
          <a:bodyPr/>
          <a:lstStyle/>
          <a:p>
            <a:fld id="{A92C5CAE-CBE7-4444-AA0A-0DD2A7A195F1}" type="slidenum">
              <a:rPr lang="en-GB" smtClean="0"/>
              <a:t>‹#›</a:t>
            </a:fld>
            <a:endParaRPr lang="en-GB"/>
          </a:p>
        </p:txBody>
      </p:sp>
      <p:cxnSp>
        <p:nvCxnSpPr>
          <p:cNvPr id="6" name="Straight Connector 5">
            <a:extLst>
              <a:ext uri="{FF2B5EF4-FFF2-40B4-BE49-F238E27FC236}">
                <a16:creationId xmlns:a16="http://schemas.microsoft.com/office/drawing/2014/main" id="{D7FC55B8-83DB-4A84-B897-DB0BA43DE0FC}"/>
              </a:ext>
            </a:extLst>
          </p:cNvPr>
          <p:cNvCxnSpPr>
            <a:cxnSpLocks/>
          </p:cNvCxnSpPr>
          <p:nvPr userDrawn="1"/>
        </p:nvCxnSpPr>
        <p:spPr>
          <a:xfrm>
            <a:off x="0" y="1341438"/>
            <a:ext cx="7541342" cy="0"/>
          </a:xfrm>
          <a:prstGeom prst="line">
            <a:avLst/>
          </a:prstGeom>
          <a:ln w="15875">
            <a:solidFill>
              <a:srgbClr val="910D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10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lvl1pPr>
              <a:defRPr/>
            </a:lvl1pPr>
          </a:lstStyle>
          <a:p>
            <a:r>
              <a:rPr lang="en-GB" dirty="0"/>
              <a:t>Rename this to Presentation Title</a:t>
            </a:r>
          </a:p>
        </p:txBody>
      </p:sp>
      <p:sp>
        <p:nvSpPr>
          <p:cNvPr id="4" name="Slide Number Placeholder 3"/>
          <p:cNvSpPr>
            <a:spLocks noGrp="1"/>
          </p:cNvSpPr>
          <p:nvPr>
            <p:ph type="sldNum" sz="quarter" idx="12"/>
          </p:nvPr>
        </p:nvSpPr>
        <p:spPr/>
        <p:txBody>
          <a:bodyPr/>
          <a:lstStyle/>
          <a:p>
            <a:fld id="{A92C5CAE-CBE7-4444-AA0A-0DD2A7A195F1}" type="slidenum">
              <a:rPr lang="en-GB" smtClean="0"/>
              <a:t>‹#›</a:t>
            </a:fld>
            <a:endParaRPr lang="en-GB"/>
          </a:p>
        </p:txBody>
      </p:sp>
    </p:spTree>
    <p:extLst>
      <p:ext uri="{BB962C8B-B14F-4D97-AF65-F5344CB8AC3E}">
        <p14:creationId xmlns:p14="http://schemas.microsoft.com/office/powerpoint/2010/main" val="381431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mpletely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2116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tile tx="0" ty="0" sx="100000" sy="100000" flip="none" algn="tl"/>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69E8D1-C9AA-4977-924C-544482EB076A}"/>
              </a:ext>
            </a:extLst>
          </p:cNvPr>
          <p:cNvSpPr/>
          <p:nvPr userDrawn="1"/>
        </p:nvSpPr>
        <p:spPr>
          <a:xfrm>
            <a:off x="0" y="0"/>
            <a:ext cx="11604622" cy="6858000"/>
          </a:xfrm>
          <a:prstGeom prst="rect">
            <a:avLst/>
          </a:prstGeom>
          <a:gradFill flip="none" rotWithShape="1">
            <a:gsLst>
              <a:gs pos="0">
                <a:schemeClr val="bg1"/>
              </a:gs>
              <a:gs pos="80000">
                <a:schemeClr val="bg1"/>
              </a:gs>
              <a:gs pos="100000">
                <a:schemeClr val="bg1">
                  <a:alpha val="40000"/>
                </a:schemeClr>
              </a:gs>
              <a:gs pos="88000">
                <a:schemeClr val="bg1">
                  <a:alpha val="75000"/>
                </a:schemeClr>
              </a:gs>
              <a:gs pos="94000">
                <a:schemeClr val="bg1">
                  <a:alpha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48343" y="115888"/>
            <a:ext cx="10248220" cy="122555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48344" y="1520825"/>
            <a:ext cx="10248220" cy="46561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41659" y="6418425"/>
            <a:ext cx="1609165" cy="26161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2768055" y="6418426"/>
            <a:ext cx="5416721" cy="26161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dirty="0"/>
              <a:t>Rename this to Presentation Title</a:t>
            </a:r>
          </a:p>
        </p:txBody>
      </p:sp>
      <p:sp>
        <p:nvSpPr>
          <p:cNvPr id="6" name="Slide Number Placeholder 5"/>
          <p:cNvSpPr>
            <a:spLocks noGrp="1"/>
          </p:cNvSpPr>
          <p:nvPr>
            <p:ph type="sldNum" sz="quarter" idx="4"/>
          </p:nvPr>
        </p:nvSpPr>
        <p:spPr>
          <a:xfrm>
            <a:off x="10107706" y="6418426"/>
            <a:ext cx="488857" cy="261610"/>
          </a:xfrm>
          <a:prstGeom prst="rect">
            <a:avLst/>
          </a:prstGeom>
        </p:spPr>
        <p:txBody>
          <a:bodyPr vert="horz" lIns="0" tIns="45720" rIns="91440" bIns="45720" rtlCol="0" anchor="ctr"/>
          <a:lstStyle>
            <a:lvl1pPr algn="r">
              <a:defRPr sz="1000">
                <a:solidFill>
                  <a:schemeClr val="tx1">
                    <a:tint val="75000"/>
                  </a:schemeClr>
                </a:solidFill>
              </a:defRPr>
            </a:lvl1pPr>
          </a:lstStyle>
          <a:p>
            <a:r>
              <a:rPr lang="en-GB"/>
              <a:t>| </a:t>
            </a:r>
            <a:fld id="{A92C5CAE-CBE7-4444-AA0A-0DD2A7A195F1}" type="slidenum">
              <a:rPr lang="en-GB" smtClean="0"/>
              <a:pPr/>
              <a:t>‹#›</a:t>
            </a:fld>
            <a:endParaRPr lang="en-GB"/>
          </a:p>
        </p:txBody>
      </p:sp>
      <p:sp>
        <p:nvSpPr>
          <p:cNvPr id="13" name="Rectangle 12">
            <a:extLst>
              <a:ext uri="{FF2B5EF4-FFF2-40B4-BE49-F238E27FC236}">
                <a16:creationId xmlns:a16="http://schemas.microsoft.com/office/drawing/2014/main" id="{C18EC1B4-7E8E-4C32-B17D-7F7E7193710D}"/>
              </a:ext>
            </a:extLst>
          </p:cNvPr>
          <p:cNvSpPr/>
          <p:nvPr userDrawn="1"/>
        </p:nvSpPr>
        <p:spPr>
          <a:xfrm>
            <a:off x="11604624" y="0"/>
            <a:ext cx="587375" cy="6858000"/>
          </a:xfrm>
          <a:prstGeom prst="rect">
            <a:avLst/>
          </a:prstGeom>
          <a:solidFill>
            <a:srgbClr val="910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A140B6E-DDA4-4ED4-A0D8-56797ABD1E40}"/>
              </a:ext>
            </a:extLst>
          </p:cNvPr>
          <p:cNvSpPr txBox="1"/>
          <p:nvPr userDrawn="1"/>
        </p:nvSpPr>
        <p:spPr>
          <a:xfrm>
            <a:off x="1005526" y="6418425"/>
            <a:ext cx="1762527" cy="261610"/>
          </a:xfrm>
          <a:prstGeom prst="rect">
            <a:avLst/>
          </a:prstGeom>
          <a:noFill/>
        </p:spPr>
        <p:txBody>
          <a:bodyPr wrap="square" rtlCol="0">
            <a:spAutoFit/>
          </a:bodyPr>
          <a:lstStyle/>
          <a:p>
            <a:r>
              <a:rPr lang="en-GB" sz="1100" b="0" dirty="0">
                <a:solidFill>
                  <a:srgbClr val="910D25"/>
                </a:solidFill>
                <a:latin typeface="Lato" panose="020F0502020204030203" pitchFamily="34" charset="0"/>
                <a:ea typeface="Lato" panose="020F0502020204030203" pitchFamily="34" charset="0"/>
                <a:cs typeface="Lato" panose="020F0502020204030203" pitchFamily="34" charset="0"/>
              </a:rPr>
              <a:t>Hodge Hill Girls’ School</a:t>
            </a:r>
          </a:p>
        </p:txBody>
      </p:sp>
      <p:pic>
        <p:nvPicPr>
          <p:cNvPr id="11" name="Picture 10">
            <a:extLst>
              <a:ext uri="{FF2B5EF4-FFF2-40B4-BE49-F238E27FC236}">
                <a16:creationId xmlns:a16="http://schemas.microsoft.com/office/drawing/2014/main" id="{B53A0411-337D-4812-A354-76576CFA9BDA}"/>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38672" y="6356912"/>
            <a:ext cx="666852" cy="385200"/>
          </a:xfrm>
          <a:prstGeom prst="rect">
            <a:avLst/>
          </a:prstGeom>
        </p:spPr>
      </p:pic>
    </p:spTree>
    <p:extLst>
      <p:ext uri="{BB962C8B-B14F-4D97-AF65-F5344CB8AC3E}">
        <p14:creationId xmlns:p14="http://schemas.microsoft.com/office/powerpoint/2010/main" val="278428112"/>
      </p:ext>
    </p:extLst>
  </p:cSld>
  <p:clrMap bg1="lt1" tx1="dk1" bg2="lt2" tx2="dk2" accent1="accent1" accent2="accent2" accent3="accent3" accent4="accent4" accent5="accent5" accent6="accent6" hlink="hlink" folHlink="folHlink"/>
  <p:sldLayoutIdLst>
    <p:sldLayoutId id="2147483686" r:id="rId1"/>
    <p:sldLayoutId id="2147483674" r:id="rId2"/>
    <p:sldLayoutId id="2147483675" r:id="rId3"/>
    <p:sldLayoutId id="2147483684" r:id="rId4"/>
    <p:sldLayoutId id="2147483676" r:id="rId5"/>
    <p:sldLayoutId id="2147483677" r:id="rId6"/>
    <p:sldLayoutId id="2147483678" r:id="rId7"/>
    <p:sldLayoutId id="2147483679" r:id="rId8"/>
    <p:sldLayoutId id="2147483687" r:id="rId9"/>
    <p:sldLayoutId id="2147483680" r:id="rId10"/>
    <p:sldLayoutId id="2147483681" r:id="rId11"/>
    <p:sldLayoutId id="2147483682" r:id="rId12"/>
    <p:sldLayoutId id="2147483683" r:id="rId13"/>
    <p:sldLayoutId id="2147483685" r:id="rId14"/>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5334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812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168400" indent="-228600" algn="l" defTabSz="914400" rtl="0" eaLnBrk="1" latinLnBrk="0" hangingPunct="1">
        <a:lnSpc>
          <a:spcPct val="90000"/>
        </a:lnSpc>
        <a:spcBef>
          <a:spcPts val="500"/>
        </a:spcBef>
        <a:buFont typeface="Wingdings" panose="05000000000000000000" pitchFamily="2" charset="2"/>
        <a:buChar char="§"/>
        <a:tabLst>
          <a:tab pos="1168400" algn="l"/>
        </a:tabLst>
        <a:defRPr sz="1800" kern="1200">
          <a:solidFill>
            <a:schemeClr val="tx1"/>
          </a:solidFill>
          <a:latin typeface="+mn-lt"/>
          <a:ea typeface="+mn-ea"/>
          <a:cs typeface="+mn-cs"/>
        </a:defRPr>
      </a:lvl4pPr>
      <a:lvl5pPr marL="1524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7605" userDrawn="1">
          <p15:clr>
            <a:srgbClr val="F26B43"/>
          </p15:clr>
        </p15:guide>
        <p15:guide id="3" orient="horz" pos="4247" userDrawn="1">
          <p15:clr>
            <a:srgbClr val="F26B43"/>
          </p15:clr>
        </p15:guide>
        <p15:guide id="4" pos="75" userDrawn="1">
          <p15:clr>
            <a:srgbClr val="F26B43"/>
          </p15:clr>
        </p15:guide>
        <p15:guide id="6" pos="211" userDrawn="1">
          <p15:clr>
            <a:srgbClr val="F26B43"/>
          </p15:clr>
        </p15:guide>
        <p15:guide id="7" pos="6675" userDrawn="1">
          <p15:clr>
            <a:srgbClr val="F26B43"/>
          </p15:clr>
        </p15:guide>
        <p15:guide id="8" orient="horz" pos="845" userDrawn="1">
          <p15:clr>
            <a:srgbClr val="F26B43"/>
          </p15:clr>
        </p15:guide>
        <p15:guide id="9" orient="horz" pos="958" userDrawn="1">
          <p15:clr>
            <a:srgbClr val="F26B43"/>
          </p15:clr>
        </p15:guide>
        <p15:guide id="10" pos="7310" userDrawn="1">
          <p15:clr>
            <a:srgbClr val="F26B43"/>
          </p15:clr>
        </p15:guide>
        <p15:guide id="11" orient="horz" pos="3929" userDrawn="1">
          <p15:clr>
            <a:srgbClr val="F26B43"/>
          </p15:clr>
        </p15:guide>
        <p15:guide id="12"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61E8-E717-449F-BE60-8A1018F15D07}"/>
              </a:ext>
            </a:extLst>
          </p:cNvPr>
          <p:cNvSpPr>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0F11D02A-00F7-47A6-8C3B-055F11E97708}"/>
              </a:ext>
            </a:extLst>
          </p:cNvPr>
          <p:cNvSpPr>
            <a:spLocks noGrp="1"/>
          </p:cNvSpPr>
          <p:nvPr>
            <p:ph type="ftr" sz="quarter" idx="11"/>
          </p:nvPr>
        </p:nvSpPr>
        <p:spPr/>
        <p:txBody>
          <a:bodyPr/>
          <a:lstStyle/>
          <a:p>
            <a:r>
              <a:rPr lang="en-GB"/>
              <a:t>Rename this to Presentation Title</a:t>
            </a:r>
            <a:endParaRPr lang="en-GB" dirty="0"/>
          </a:p>
        </p:txBody>
      </p:sp>
      <p:sp>
        <p:nvSpPr>
          <p:cNvPr id="5" name="Slide Number Placeholder 4">
            <a:extLst>
              <a:ext uri="{FF2B5EF4-FFF2-40B4-BE49-F238E27FC236}">
                <a16:creationId xmlns:a16="http://schemas.microsoft.com/office/drawing/2014/main" id="{A7814990-067E-4B18-A6EC-FDB3CDA75DE9}"/>
              </a:ext>
            </a:extLst>
          </p:cNvPr>
          <p:cNvSpPr>
            <a:spLocks noGrp="1"/>
          </p:cNvSpPr>
          <p:nvPr>
            <p:ph type="sldNum" sz="quarter" idx="12"/>
          </p:nvPr>
        </p:nvSpPr>
        <p:spPr/>
        <p:txBody>
          <a:bodyPr/>
          <a:lstStyle/>
          <a:p>
            <a:fld id="{A92C5CAE-CBE7-4444-AA0A-0DD2A7A195F1}" type="slidenum">
              <a:rPr lang="en-GB" smtClean="0"/>
              <a:t>1</a:t>
            </a:fld>
            <a:endParaRPr lang="en-GB"/>
          </a:p>
        </p:txBody>
      </p:sp>
      <p:pic>
        <p:nvPicPr>
          <p:cNvPr id="1026" name="Picture 2" descr="P&amp;amp;E Sardos Business Solutions – In search of what makes a great Leader and  how to make one">
            <a:extLst>
              <a:ext uri="{FF2B5EF4-FFF2-40B4-BE49-F238E27FC236}">
                <a16:creationId xmlns:a16="http://schemas.microsoft.com/office/drawing/2014/main" id="{56B64F6B-9E8F-4AEB-8726-579A13F386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570979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 Great Motivational Quotes by People Who Changed the World">
            <a:extLst>
              <a:ext uri="{FF2B5EF4-FFF2-40B4-BE49-F238E27FC236}">
                <a16:creationId xmlns:a16="http://schemas.microsoft.com/office/drawing/2014/main" id="{E6E1A627-4D15-4020-B4D5-4155DD207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800" y="0"/>
            <a:ext cx="600758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50 Character Quotes">
            <a:extLst>
              <a:ext uri="{FF2B5EF4-FFF2-40B4-BE49-F238E27FC236}">
                <a16:creationId xmlns:a16="http://schemas.microsoft.com/office/drawing/2014/main" id="{F7A1B806-F91A-4AAF-9758-80B10DB34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799" y="3429000"/>
            <a:ext cx="6007582" cy="33938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od character is the single most important attribute of a... | Picture  Quotes">
            <a:extLst>
              <a:ext uri="{FF2B5EF4-FFF2-40B4-BE49-F238E27FC236}">
                <a16:creationId xmlns:a16="http://schemas.microsoft.com/office/drawing/2014/main" id="{1F04A31E-D987-47BD-88A0-E46255B72C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15358"/>
            <a:ext cx="5709797" cy="387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9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1A63-FF88-4436-B96E-F7A7F5CEA2C0}"/>
              </a:ext>
            </a:extLst>
          </p:cNvPr>
          <p:cNvSpPr>
            <a:spLocks noGrp="1"/>
          </p:cNvSpPr>
          <p:nvPr>
            <p:ph type="ctrTitle"/>
          </p:nvPr>
        </p:nvSpPr>
        <p:spPr>
          <a:xfrm>
            <a:off x="1524000" y="2335237"/>
            <a:ext cx="9144000" cy="2430227"/>
          </a:xfrm>
        </p:spPr>
        <p:txBody>
          <a:bodyPr>
            <a:normAutofit fontScale="90000"/>
          </a:bodyPr>
          <a:lstStyle/>
          <a:p>
            <a:r>
              <a:rPr lang="en-US" dirty="0"/>
              <a:t>Leadership &amp; Character Education at Hodge Hill Girls’ School</a:t>
            </a:r>
            <a:endParaRPr lang="en-GB" dirty="0"/>
          </a:p>
        </p:txBody>
      </p:sp>
    </p:spTree>
    <p:extLst>
      <p:ext uri="{BB962C8B-B14F-4D97-AF65-F5344CB8AC3E}">
        <p14:creationId xmlns:p14="http://schemas.microsoft.com/office/powerpoint/2010/main" val="65774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201814-B236-4448-A449-DB944012B2BF}"/>
              </a:ext>
            </a:extLst>
          </p:cNvPr>
          <p:cNvSpPr>
            <a:spLocks noGrp="1"/>
          </p:cNvSpPr>
          <p:nvPr>
            <p:ph type="sldNum" sz="quarter" idx="12"/>
          </p:nvPr>
        </p:nvSpPr>
        <p:spPr/>
        <p:txBody>
          <a:bodyPr/>
          <a:lstStyle/>
          <a:p>
            <a:fld id="{A92C5CAE-CBE7-4444-AA0A-0DD2A7A195F1}" type="slidenum">
              <a:rPr lang="en-GB" smtClean="0"/>
              <a:t>3</a:t>
            </a:fld>
            <a:endParaRPr lang="en-GB"/>
          </a:p>
        </p:txBody>
      </p:sp>
      <p:sp>
        <p:nvSpPr>
          <p:cNvPr id="4" name="Title 1">
            <a:extLst>
              <a:ext uri="{FF2B5EF4-FFF2-40B4-BE49-F238E27FC236}">
                <a16:creationId xmlns:a16="http://schemas.microsoft.com/office/drawing/2014/main" id="{412C7929-EC99-4728-9F4F-DB539E58A7C8}"/>
              </a:ext>
            </a:extLst>
          </p:cNvPr>
          <p:cNvSpPr txBox="1">
            <a:spLocks/>
          </p:cNvSpPr>
          <p:nvPr/>
        </p:nvSpPr>
        <p:spPr>
          <a:xfrm>
            <a:off x="860032" y="315730"/>
            <a:ext cx="10126836" cy="6551422"/>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2400" dirty="0">
                <a:solidFill>
                  <a:srgbClr val="910D25"/>
                </a:solidFill>
              </a:rPr>
              <a:t>Discuss in pairs and then with your Form Group:</a:t>
            </a:r>
          </a:p>
          <a:p>
            <a:endParaRPr lang="en-US" sz="2400" dirty="0"/>
          </a:p>
          <a:p>
            <a:r>
              <a:rPr lang="en-US" sz="2400" dirty="0">
                <a:solidFill>
                  <a:srgbClr val="910D25"/>
                </a:solidFill>
              </a:rPr>
              <a:t>Can you answer the following key questions:</a:t>
            </a:r>
          </a:p>
          <a:p>
            <a:endParaRPr lang="en-US" sz="2400" dirty="0"/>
          </a:p>
          <a:p>
            <a:pPr marL="457200" indent="-457200">
              <a:buAutoNum type="arabicParenR"/>
            </a:pPr>
            <a:r>
              <a:rPr lang="en-US" sz="2400" dirty="0"/>
              <a:t>How do you know you are a good person?</a:t>
            </a:r>
          </a:p>
          <a:p>
            <a:pPr marL="457200" indent="-457200">
              <a:buAutoNum type="arabicParenR"/>
            </a:pPr>
            <a:endParaRPr lang="en-US" sz="2400" dirty="0"/>
          </a:p>
          <a:p>
            <a:pPr marL="457200" indent="-457200">
              <a:buAutoNum type="arabicParenR"/>
            </a:pPr>
            <a:r>
              <a:rPr lang="en-US" sz="2400" dirty="0"/>
              <a:t>Can you use your own initiative, or do you have to be guided/told what to do all the time?</a:t>
            </a:r>
          </a:p>
          <a:p>
            <a:pPr marL="457200" indent="-457200">
              <a:buAutoNum type="arabicParenR"/>
            </a:pPr>
            <a:endParaRPr lang="en-US" sz="2400" dirty="0"/>
          </a:p>
          <a:p>
            <a:pPr marL="457200" indent="-457200">
              <a:buAutoNum type="arabicParenR"/>
            </a:pPr>
            <a:r>
              <a:rPr lang="en-US" sz="2400" dirty="0"/>
              <a:t>Have you ever shown that you are a responsible/reliable person? How have you done this? Can you give examples?</a:t>
            </a:r>
          </a:p>
          <a:p>
            <a:pPr marL="457200" indent="-457200">
              <a:buAutoNum type="arabicParenR"/>
            </a:pPr>
            <a:endParaRPr lang="en-US" sz="2400" dirty="0"/>
          </a:p>
          <a:p>
            <a:pPr marL="457200" indent="-457200">
              <a:buAutoNum type="arabicParenR"/>
            </a:pPr>
            <a:r>
              <a:rPr lang="en-US" sz="2400" dirty="0"/>
              <a:t>What do you think other people would say about your personality? (Friends/family)</a:t>
            </a:r>
          </a:p>
          <a:p>
            <a:pPr marL="457200" indent="-457200">
              <a:buAutoNum type="arabicParenR"/>
            </a:pPr>
            <a:endParaRPr lang="en-US" sz="2400" dirty="0"/>
          </a:p>
          <a:p>
            <a:pPr marL="457200" indent="-457200">
              <a:buAutoNum type="arabicParenR"/>
            </a:pPr>
            <a:r>
              <a:rPr lang="en-US" sz="2400" dirty="0"/>
              <a:t>Other than your personal learning in the classroom, what do you do to learn new skills/develop your personal qualities and gain new experiences?</a:t>
            </a:r>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a:p>
            <a:endParaRPr lang="en-US" dirty="0"/>
          </a:p>
          <a:p>
            <a:endParaRPr lang="en-GB" dirty="0"/>
          </a:p>
        </p:txBody>
      </p:sp>
    </p:spTree>
    <p:extLst>
      <p:ext uri="{BB962C8B-B14F-4D97-AF65-F5344CB8AC3E}">
        <p14:creationId xmlns:p14="http://schemas.microsoft.com/office/powerpoint/2010/main" val="277805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66BE43-D7FC-472F-9D4C-BA576CE177A4}"/>
              </a:ext>
            </a:extLst>
          </p:cNvPr>
          <p:cNvSpPr>
            <a:spLocks noGrp="1"/>
          </p:cNvSpPr>
          <p:nvPr>
            <p:ph type="sldNum" sz="quarter" idx="12"/>
          </p:nvPr>
        </p:nvSpPr>
        <p:spPr/>
        <p:txBody>
          <a:bodyPr/>
          <a:lstStyle/>
          <a:p>
            <a:fld id="{A92C5CAE-CBE7-4444-AA0A-0DD2A7A195F1}" type="slidenum">
              <a:rPr lang="en-GB" smtClean="0"/>
              <a:t>4</a:t>
            </a:fld>
            <a:endParaRPr lang="en-GB"/>
          </a:p>
        </p:txBody>
      </p:sp>
      <p:sp>
        <p:nvSpPr>
          <p:cNvPr id="5" name="Content Placeholder 2">
            <a:extLst>
              <a:ext uri="{FF2B5EF4-FFF2-40B4-BE49-F238E27FC236}">
                <a16:creationId xmlns:a16="http://schemas.microsoft.com/office/drawing/2014/main" id="{A4C23228-8B12-48A2-81B5-45A245E4CBA2}"/>
              </a:ext>
            </a:extLst>
          </p:cNvPr>
          <p:cNvSpPr txBox="1">
            <a:spLocks/>
          </p:cNvSpPr>
          <p:nvPr/>
        </p:nvSpPr>
        <p:spPr>
          <a:xfrm>
            <a:off x="348344" y="1520825"/>
            <a:ext cx="10248220" cy="4656138"/>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5334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812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168400" indent="-228600" algn="l" defTabSz="914400" rtl="0" eaLnBrk="1" latinLnBrk="0" hangingPunct="1">
              <a:lnSpc>
                <a:spcPct val="90000"/>
              </a:lnSpc>
              <a:spcBef>
                <a:spcPts val="500"/>
              </a:spcBef>
              <a:buFont typeface="Wingdings" panose="05000000000000000000" pitchFamily="2" charset="2"/>
              <a:buChar char="§"/>
              <a:tabLst>
                <a:tab pos="1168400" algn="l"/>
              </a:tabLst>
              <a:defRPr sz="1800" kern="1200">
                <a:solidFill>
                  <a:schemeClr val="tx1"/>
                </a:solidFill>
                <a:latin typeface="+mn-lt"/>
                <a:ea typeface="+mn-ea"/>
                <a:cs typeface="+mn-cs"/>
              </a:defRPr>
            </a:lvl4pPr>
            <a:lvl5pPr marL="1524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dirty="0"/>
          </a:p>
        </p:txBody>
      </p:sp>
      <p:sp>
        <p:nvSpPr>
          <p:cNvPr id="7" name="TextBox 6">
            <a:extLst>
              <a:ext uri="{FF2B5EF4-FFF2-40B4-BE49-F238E27FC236}">
                <a16:creationId xmlns:a16="http://schemas.microsoft.com/office/drawing/2014/main" id="{13B5D66D-11E7-4164-84A5-58DD05D5AB40}"/>
              </a:ext>
            </a:extLst>
          </p:cNvPr>
          <p:cNvSpPr txBox="1"/>
          <p:nvPr/>
        </p:nvSpPr>
        <p:spPr>
          <a:xfrm>
            <a:off x="1026942" y="206363"/>
            <a:ext cx="6226384" cy="707886"/>
          </a:xfrm>
          <a:prstGeom prst="rect">
            <a:avLst/>
          </a:prstGeom>
          <a:noFill/>
        </p:spPr>
        <p:txBody>
          <a:bodyPr wrap="none" rtlCol="0">
            <a:spAutoFit/>
          </a:bodyPr>
          <a:lstStyle/>
          <a:p>
            <a:r>
              <a:rPr lang="en-US" sz="4000" b="1" dirty="0">
                <a:solidFill>
                  <a:srgbClr val="910D25"/>
                </a:solidFill>
              </a:rPr>
              <a:t>Seeing the ‘bigger picture’ </a:t>
            </a:r>
            <a:endParaRPr lang="en-GB" sz="4000" b="1" dirty="0">
              <a:solidFill>
                <a:srgbClr val="910D25"/>
              </a:solidFill>
            </a:endParaRPr>
          </a:p>
        </p:txBody>
      </p:sp>
      <p:sp>
        <p:nvSpPr>
          <p:cNvPr id="10" name="TextBox 9">
            <a:extLst>
              <a:ext uri="{FF2B5EF4-FFF2-40B4-BE49-F238E27FC236}">
                <a16:creationId xmlns:a16="http://schemas.microsoft.com/office/drawing/2014/main" id="{508EB909-FD72-4837-9DD7-A4813A99BA8B}"/>
              </a:ext>
            </a:extLst>
          </p:cNvPr>
          <p:cNvSpPr txBox="1"/>
          <p:nvPr/>
        </p:nvSpPr>
        <p:spPr>
          <a:xfrm>
            <a:off x="759656" y="1671202"/>
            <a:ext cx="9193306" cy="4462760"/>
          </a:xfrm>
          <a:prstGeom prst="rect">
            <a:avLst/>
          </a:prstGeom>
          <a:noFill/>
        </p:spPr>
        <p:txBody>
          <a:bodyPr wrap="square" rtlCol="0">
            <a:spAutoFit/>
          </a:bodyPr>
          <a:lstStyle/>
          <a:p>
            <a:pPr marL="285750" indent="-285750">
              <a:buFont typeface="Arial" panose="020B0604020202020204" pitchFamily="34" charset="0"/>
              <a:buChar char="•"/>
            </a:pPr>
            <a:r>
              <a:rPr lang="en-US" sz="2800" b="1" dirty="0"/>
              <a:t>Why should we try to ‘</a:t>
            </a:r>
            <a:r>
              <a:rPr lang="en-US" sz="2800" b="1" dirty="0">
                <a:solidFill>
                  <a:srgbClr val="910D25"/>
                </a:solidFill>
              </a:rPr>
              <a:t>better ourselves</a:t>
            </a:r>
            <a:r>
              <a:rPr lang="en-US" sz="2800" b="1" dirty="0"/>
              <a:t>’ and ‘</a:t>
            </a:r>
            <a:r>
              <a:rPr lang="en-US" sz="2800" b="1" dirty="0">
                <a:solidFill>
                  <a:srgbClr val="910D25"/>
                </a:solidFill>
              </a:rPr>
              <a:t>be the very best we can be</a:t>
            </a:r>
            <a:r>
              <a:rPr lang="en-US" sz="2800" b="1" dirty="0"/>
              <a:t>’? </a:t>
            </a:r>
          </a:p>
          <a:p>
            <a:pPr marL="285750" indent="-285750">
              <a:buFont typeface="Arial" panose="020B0604020202020204" pitchFamily="34" charset="0"/>
              <a:buChar char="•"/>
            </a:pPr>
            <a:r>
              <a:rPr lang="en-US" sz="2800" b="1" dirty="0"/>
              <a:t>Why do schools support pupils to be </a:t>
            </a:r>
            <a:r>
              <a:rPr lang="en-US" sz="2800" b="1" dirty="0">
                <a:solidFill>
                  <a:srgbClr val="910D25"/>
                </a:solidFill>
              </a:rPr>
              <a:t>proud of themselves </a:t>
            </a:r>
            <a:r>
              <a:rPr lang="en-US" sz="2800" b="1" dirty="0"/>
              <a:t>and encourage them to </a:t>
            </a:r>
            <a:r>
              <a:rPr lang="en-US" sz="2800" b="1" dirty="0">
                <a:solidFill>
                  <a:srgbClr val="910D25"/>
                </a:solidFill>
              </a:rPr>
              <a:t>develop new skills</a:t>
            </a:r>
            <a:r>
              <a:rPr lang="en-US" sz="2800" b="1" dirty="0"/>
              <a:t>? </a:t>
            </a:r>
          </a:p>
          <a:p>
            <a:pPr marL="285750" indent="-285750">
              <a:buFont typeface="Arial" panose="020B0604020202020204" pitchFamily="34" charset="0"/>
              <a:buChar char="•"/>
            </a:pPr>
            <a:r>
              <a:rPr lang="en-US" sz="2800" b="1" dirty="0"/>
              <a:t>Can you think of the ways in which Hodge Hill Girls’ School encourages each and every pupil to develop skills and personal qualities?</a:t>
            </a:r>
          </a:p>
          <a:p>
            <a:pPr marL="285750" indent="-285750">
              <a:buFont typeface="Arial" panose="020B0604020202020204" pitchFamily="34" charset="0"/>
              <a:buChar char="•"/>
            </a:pPr>
            <a:r>
              <a:rPr lang="en-US" sz="2800" b="1" dirty="0"/>
              <a:t>Consider how your skills and personal qualities will help you </a:t>
            </a:r>
            <a:r>
              <a:rPr lang="en-US" sz="2800" b="1" dirty="0">
                <a:solidFill>
                  <a:srgbClr val="910D25"/>
                </a:solidFill>
              </a:rPr>
              <a:t>achieve your future goals</a:t>
            </a:r>
            <a:r>
              <a:rPr lang="en-US" sz="2800" b="1" dirty="0"/>
              <a:t>.</a:t>
            </a:r>
          </a:p>
          <a:p>
            <a:pPr marL="285750" indent="-285750">
              <a:buFont typeface="Arial" panose="020B0604020202020204" pitchFamily="34" charset="0"/>
              <a:buChar char="•"/>
            </a:pPr>
            <a:endParaRPr lang="en-GB" sz="3200" b="1" dirty="0"/>
          </a:p>
        </p:txBody>
      </p:sp>
    </p:spTree>
    <p:extLst>
      <p:ext uri="{BB962C8B-B14F-4D97-AF65-F5344CB8AC3E}">
        <p14:creationId xmlns:p14="http://schemas.microsoft.com/office/powerpoint/2010/main" val="83100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E4E0-A58A-447C-ADA3-AB5B0A889D4E}"/>
              </a:ext>
            </a:extLst>
          </p:cNvPr>
          <p:cNvSpPr>
            <a:spLocks noGrp="1"/>
          </p:cNvSpPr>
          <p:nvPr>
            <p:ph type="title"/>
          </p:nvPr>
        </p:nvSpPr>
        <p:spPr>
          <a:xfrm>
            <a:off x="348343" y="310552"/>
            <a:ext cx="10248220" cy="892864"/>
          </a:xfrm>
        </p:spPr>
        <p:txBody>
          <a:bodyPr/>
          <a:lstStyle/>
          <a:p>
            <a:r>
              <a:rPr lang="en-US" dirty="0">
                <a:solidFill>
                  <a:srgbClr val="910D25"/>
                </a:solidFill>
              </a:rPr>
              <a:t>Our Values at Hodge Hill Girls’ School</a:t>
            </a:r>
            <a:endParaRPr lang="en-GB" dirty="0">
              <a:solidFill>
                <a:srgbClr val="910D25"/>
              </a:solidFill>
            </a:endParaRPr>
          </a:p>
        </p:txBody>
      </p:sp>
      <p:sp>
        <p:nvSpPr>
          <p:cNvPr id="4" name="Slide Number Placeholder 3">
            <a:extLst>
              <a:ext uri="{FF2B5EF4-FFF2-40B4-BE49-F238E27FC236}">
                <a16:creationId xmlns:a16="http://schemas.microsoft.com/office/drawing/2014/main" id="{28A51EC9-F33F-4BE1-8805-F9C863F0BAA1}"/>
              </a:ext>
            </a:extLst>
          </p:cNvPr>
          <p:cNvSpPr>
            <a:spLocks noGrp="1"/>
          </p:cNvSpPr>
          <p:nvPr>
            <p:ph type="sldNum" sz="quarter" idx="12"/>
          </p:nvPr>
        </p:nvSpPr>
        <p:spPr/>
        <p:txBody>
          <a:bodyPr/>
          <a:lstStyle/>
          <a:p>
            <a:fld id="{A92C5CAE-CBE7-4444-AA0A-0DD2A7A195F1}" type="slidenum">
              <a:rPr lang="en-GB" smtClean="0"/>
              <a:t>5</a:t>
            </a:fld>
            <a:endParaRPr lang="en-GB"/>
          </a:p>
        </p:txBody>
      </p:sp>
      <p:sp>
        <p:nvSpPr>
          <p:cNvPr id="5" name="TextBox 4">
            <a:extLst>
              <a:ext uri="{FF2B5EF4-FFF2-40B4-BE49-F238E27FC236}">
                <a16:creationId xmlns:a16="http://schemas.microsoft.com/office/drawing/2014/main" id="{1AFE082B-0422-4B30-954F-8DCE71DB4191}"/>
              </a:ext>
            </a:extLst>
          </p:cNvPr>
          <p:cNvSpPr txBox="1"/>
          <p:nvPr/>
        </p:nvSpPr>
        <p:spPr>
          <a:xfrm>
            <a:off x="348343" y="1395357"/>
            <a:ext cx="10248220" cy="5093510"/>
          </a:xfrm>
          <a:prstGeom prst="rect">
            <a:avLst/>
          </a:prstGeom>
          <a:noFill/>
        </p:spPr>
        <p:txBody>
          <a:bodyPr wrap="square" rtlCol="0">
            <a:spAutoFit/>
          </a:bodyPr>
          <a:lstStyle/>
          <a:p>
            <a:r>
              <a:rPr lang="en-US" sz="2400" b="1" dirty="0"/>
              <a:t>At Hodge Hill Girls’ School we have five very important, core values which are at the heart of all we do;</a:t>
            </a:r>
          </a:p>
          <a:p>
            <a:endParaRPr lang="en-US" sz="2400" dirty="0"/>
          </a:p>
          <a:p>
            <a:pPr>
              <a:lnSpc>
                <a:spcPct val="107000"/>
              </a:lnSpc>
              <a:spcAft>
                <a:spcPts val="800"/>
              </a:spcAft>
            </a:pPr>
            <a:r>
              <a:rPr lang="en-GB" sz="2000" b="1" dirty="0">
                <a:solidFill>
                  <a:srgbClr val="910D25"/>
                </a:solidFill>
                <a:effectLst/>
                <a:ea typeface="Calibri" panose="020F0502020204030204" pitchFamily="34" charset="0"/>
                <a:cs typeface="Times New Roman" panose="02020603050405020304" pitchFamily="18" charset="0"/>
              </a:rPr>
              <a:t>Partnerships </a:t>
            </a:r>
            <a:r>
              <a:rPr lang="en-GB" sz="2000" dirty="0">
                <a:effectLst/>
                <a:ea typeface="Calibri" panose="020F0502020204030204" pitchFamily="34" charset="0"/>
                <a:cs typeface="Times New Roman" panose="02020603050405020304" pitchFamily="18" charset="0"/>
              </a:rPr>
              <a:t>– we value each member of our school community and work in partnership </a:t>
            </a:r>
            <a:r>
              <a:rPr lang="en-US" sz="2000" b="0" i="0" dirty="0">
                <a:solidFill>
                  <a:srgbClr val="000000"/>
                </a:solidFill>
                <a:effectLst/>
              </a:rPr>
              <a:t>to achieve the best outcomes. ​</a:t>
            </a:r>
            <a:endParaRPr lang="en-GB" sz="2000" dirty="0">
              <a:effectLst/>
              <a:ea typeface="Calibri" panose="020F0502020204030204" pitchFamily="34" charset="0"/>
              <a:cs typeface="Times New Roman" panose="02020603050405020304" pitchFamily="18" charset="0"/>
            </a:endParaRPr>
          </a:p>
          <a:p>
            <a:pPr>
              <a:buFont typeface="Arial" panose="020B0604020202020204" pitchFamily="34" charset="0"/>
              <a:buChar char="•"/>
            </a:pPr>
            <a:r>
              <a:rPr lang="en-GB" sz="2000" b="1" dirty="0">
                <a:solidFill>
                  <a:srgbClr val="910D25"/>
                </a:solidFill>
                <a:effectLst/>
                <a:ea typeface="Calibri" panose="020F0502020204030204" pitchFamily="34" charset="0"/>
                <a:cs typeface="Times New Roman" panose="02020603050405020304" pitchFamily="18" charset="0"/>
              </a:rPr>
              <a:t>Respect</a:t>
            </a:r>
            <a:r>
              <a:rPr lang="en-GB" sz="2000" dirty="0">
                <a:effectLst/>
                <a:ea typeface="Calibri" panose="020F0502020204030204" pitchFamily="34" charset="0"/>
                <a:cs typeface="Times New Roman" panose="02020603050405020304" pitchFamily="18" charset="0"/>
              </a:rPr>
              <a:t> – for ourselves and others in words and actions</a:t>
            </a:r>
            <a:r>
              <a:rPr lang="en-US" sz="2000" dirty="0">
                <a:solidFill>
                  <a:srgbClr val="000000"/>
                </a:solidFill>
                <a:effectLst/>
              </a:rPr>
              <a:t>.</a:t>
            </a:r>
            <a:r>
              <a:rPr lang="en-US" sz="2000" dirty="0">
                <a:effectLst/>
              </a:rPr>
              <a:t>​ We demonstrate respect for our environment.</a:t>
            </a:r>
          </a:p>
          <a:p>
            <a:pPr algn="l">
              <a:buFont typeface="Arial" panose="020B0604020202020204" pitchFamily="34" charset="0"/>
              <a:buChar char="•"/>
            </a:pPr>
            <a:r>
              <a:rPr lang="en-GB" sz="2000" b="1" dirty="0">
                <a:solidFill>
                  <a:srgbClr val="910D25"/>
                </a:solidFill>
                <a:effectLst/>
                <a:ea typeface="Calibri" panose="020F0502020204030204" pitchFamily="34" charset="0"/>
                <a:cs typeface="Times New Roman" panose="02020603050405020304" pitchFamily="18" charset="0"/>
              </a:rPr>
              <a:t>Inspiration</a:t>
            </a:r>
            <a:r>
              <a:rPr lang="en-GB" sz="2000" dirty="0">
                <a:effectLst/>
                <a:ea typeface="Calibri" panose="020F0502020204030204" pitchFamily="34" charset="0"/>
                <a:cs typeface="Times New Roman" panose="02020603050405020304" pitchFamily="18" charset="0"/>
              </a:rPr>
              <a:t> – we are inspired to make a positive difference to ourselves and the wider community within our daily lives.</a:t>
            </a:r>
            <a:r>
              <a:rPr lang="en-US" sz="2000" b="0" i="0" dirty="0">
                <a:solidFill>
                  <a:srgbClr val="000000"/>
                </a:solidFill>
                <a:effectLst/>
              </a:rPr>
              <a:t> We are inspired to challenge ourselves and to be the very best we can.</a:t>
            </a:r>
          </a:p>
          <a:p>
            <a:pPr algn="l">
              <a:buFont typeface="Arial" panose="020B0604020202020204" pitchFamily="34" charset="0"/>
              <a:buChar char="•"/>
            </a:pPr>
            <a:r>
              <a:rPr lang="en-GB" sz="2000" b="1" dirty="0">
                <a:solidFill>
                  <a:srgbClr val="910D25"/>
                </a:solidFill>
                <a:effectLst/>
                <a:ea typeface="Calibri" panose="020F0502020204030204" pitchFamily="34" charset="0"/>
                <a:cs typeface="Times New Roman" panose="02020603050405020304" pitchFamily="18" charset="0"/>
              </a:rPr>
              <a:t>Determination </a:t>
            </a:r>
            <a:r>
              <a:rPr lang="en-GB" sz="2000" dirty="0">
                <a:effectLst/>
                <a:ea typeface="Calibri" panose="020F0502020204030204" pitchFamily="34" charset="0"/>
                <a:cs typeface="Times New Roman" panose="02020603050405020304" pitchFamily="18" charset="0"/>
              </a:rPr>
              <a:t>– </a:t>
            </a:r>
            <a:r>
              <a:rPr lang="en-US" sz="2000" b="0" i="0" dirty="0">
                <a:solidFill>
                  <a:srgbClr val="000000"/>
                </a:solidFill>
                <a:effectLst/>
              </a:rPr>
              <a:t>we show determination, and we keep trying even when the going gets tough.​ We demonstrate resilience, take risks and rise to the challenge.</a:t>
            </a:r>
          </a:p>
          <a:p>
            <a:pPr algn="l">
              <a:buFont typeface="Arial" panose="020B0604020202020204" pitchFamily="34" charset="0"/>
              <a:buChar char="•"/>
            </a:pPr>
            <a:r>
              <a:rPr lang="en-GB" sz="2000" b="1" dirty="0">
                <a:solidFill>
                  <a:srgbClr val="910D25"/>
                </a:solidFill>
                <a:effectLst/>
                <a:ea typeface="Calibri" panose="020F0502020204030204" pitchFamily="34" charset="0"/>
                <a:cs typeface="Times New Roman" panose="02020603050405020304" pitchFamily="18" charset="0"/>
              </a:rPr>
              <a:t>Excellence </a:t>
            </a:r>
            <a:r>
              <a:rPr lang="en-GB" sz="2000" dirty="0">
                <a:effectLst/>
                <a:ea typeface="Calibri" panose="020F0502020204030204" pitchFamily="34" charset="0"/>
                <a:cs typeface="Times New Roman" panose="02020603050405020304" pitchFamily="18" charset="0"/>
              </a:rPr>
              <a:t>- </a:t>
            </a:r>
            <a:r>
              <a:rPr lang="en-US" sz="2000" b="0" i="0" dirty="0">
                <a:solidFill>
                  <a:srgbClr val="000000"/>
                </a:solidFill>
                <a:effectLst/>
              </a:rPr>
              <a:t>we aim for excellence, demonstrating high standards in all that we do. </a:t>
            </a:r>
            <a:r>
              <a:rPr lang="en-US" sz="2000" b="0" i="0">
                <a:solidFill>
                  <a:srgbClr val="000000"/>
                </a:solidFill>
                <a:effectLst/>
              </a:rPr>
              <a:t>We </a:t>
            </a:r>
            <a:r>
              <a:rPr lang="en-US" sz="2000" b="0" i="0" dirty="0">
                <a:solidFill>
                  <a:srgbClr val="000000"/>
                </a:solidFill>
                <a:effectLst/>
              </a:rPr>
              <a:t>demonstrate a professional approach in our actions, words, attire and outcomes.​ </a:t>
            </a:r>
          </a:p>
          <a:p>
            <a:pPr>
              <a:lnSpc>
                <a:spcPct val="107000"/>
              </a:lnSpc>
              <a:spcAft>
                <a:spcPts val="800"/>
              </a:spcAft>
            </a:pPr>
            <a:endParaRPr lang="en-GB" sz="2400" dirty="0"/>
          </a:p>
        </p:txBody>
      </p:sp>
    </p:spTree>
    <p:extLst>
      <p:ext uri="{BB962C8B-B14F-4D97-AF65-F5344CB8AC3E}">
        <p14:creationId xmlns:p14="http://schemas.microsoft.com/office/powerpoint/2010/main" val="235057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E0AD-02C8-4783-AAE0-5F9EBC612ADA}"/>
              </a:ext>
            </a:extLst>
          </p:cNvPr>
          <p:cNvSpPr>
            <a:spLocks noGrp="1"/>
          </p:cNvSpPr>
          <p:nvPr>
            <p:ph type="title"/>
          </p:nvPr>
        </p:nvSpPr>
        <p:spPr>
          <a:xfrm>
            <a:off x="352305" y="0"/>
            <a:ext cx="10248220" cy="1225550"/>
          </a:xfrm>
        </p:spPr>
        <p:txBody>
          <a:bodyPr>
            <a:normAutofit/>
          </a:bodyPr>
          <a:lstStyle/>
          <a:p>
            <a:r>
              <a:rPr lang="en-US" sz="3200" dirty="0">
                <a:solidFill>
                  <a:srgbClr val="910D25"/>
                </a:solidFill>
              </a:rPr>
              <a:t>Opportunities for pupils to develop essential leadership and character-building qualities</a:t>
            </a:r>
            <a:endParaRPr lang="en-GB" sz="3200" dirty="0">
              <a:solidFill>
                <a:srgbClr val="910D25"/>
              </a:solidFill>
            </a:endParaRPr>
          </a:p>
        </p:txBody>
      </p:sp>
      <p:sp>
        <p:nvSpPr>
          <p:cNvPr id="4" name="Slide Number Placeholder 3">
            <a:extLst>
              <a:ext uri="{FF2B5EF4-FFF2-40B4-BE49-F238E27FC236}">
                <a16:creationId xmlns:a16="http://schemas.microsoft.com/office/drawing/2014/main" id="{DB8D1454-3FAD-4998-8320-23B8CF6FD92D}"/>
              </a:ext>
            </a:extLst>
          </p:cNvPr>
          <p:cNvSpPr>
            <a:spLocks noGrp="1"/>
          </p:cNvSpPr>
          <p:nvPr>
            <p:ph type="sldNum" sz="quarter" idx="12"/>
          </p:nvPr>
        </p:nvSpPr>
        <p:spPr/>
        <p:txBody>
          <a:bodyPr/>
          <a:lstStyle/>
          <a:p>
            <a:fld id="{A92C5CAE-CBE7-4444-AA0A-0DD2A7A195F1}" type="slidenum">
              <a:rPr lang="en-GB" smtClean="0"/>
              <a:t>6</a:t>
            </a:fld>
            <a:endParaRPr lang="en-GB"/>
          </a:p>
        </p:txBody>
      </p:sp>
      <p:sp>
        <p:nvSpPr>
          <p:cNvPr id="7" name="TextBox 6">
            <a:extLst>
              <a:ext uri="{FF2B5EF4-FFF2-40B4-BE49-F238E27FC236}">
                <a16:creationId xmlns:a16="http://schemas.microsoft.com/office/drawing/2014/main" id="{2FBE5E59-7BD8-4326-BDD0-D4710C177A6B}"/>
              </a:ext>
            </a:extLst>
          </p:cNvPr>
          <p:cNvSpPr txBox="1"/>
          <p:nvPr/>
        </p:nvSpPr>
        <p:spPr>
          <a:xfrm>
            <a:off x="478302" y="1559830"/>
            <a:ext cx="10677378" cy="4524315"/>
          </a:xfrm>
          <a:prstGeom prst="rect">
            <a:avLst/>
          </a:prstGeom>
          <a:noFill/>
        </p:spPr>
        <p:txBody>
          <a:bodyPr wrap="square" rtlCol="0">
            <a:spAutoFit/>
          </a:bodyPr>
          <a:lstStyle/>
          <a:p>
            <a:pPr algn="just"/>
            <a:r>
              <a:rPr lang="en-US" sz="2400" dirty="0"/>
              <a:t>At school we pride ourselves on our core values and providing as many opportunities as possible for pupils to develop their leadership and character-building qualities. </a:t>
            </a:r>
          </a:p>
          <a:p>
            <a:pPr algn="just"/>
            <a:endParaRPr lang="en-US" sz="2400" dirty="0"/>
          </a:p>
          <a:p>
            <a:pPr algn="just"/>
            <a:r>
              <a:rPr lang="en-US" sz="2400" dirty="0"/>
              <a:t>Developing your skills and personal qualities is so important when you are making college, sixth form and university applications as well as applying for jobs in the future. </a:t>
            </a:r>
          </a:p>
          <a:p>
            <a:pPr algn="just"/>
            <a:endParaRPr lang="en-US" sz="2400" dirty="0"/>
          </a:p>
          <a:p>
            <a:pPr algn="just"/>
            <a:r>
              <a:rPr lang="en-US" sz="2400" dirty="0"/>
              <a:t>Our aim as a school is to ensure that you are all well-rounded individuals, not just academically but also in the character and personal attributes you are able to demonstrate. As such, we hope you will be well-prepared and skilled for life beyond Hodge Hill Girls’ School.</a:t>
            </a:r>
            <a:endParaRPr lang="en-GB" sz="2400" dirty="0"/>
          </a:p>
        </p:txBody>
      </p:sp>
    </p:spTree>
    <p:extLst>
      <p:ext uri="{BB962C8B-B14F-4D97-AF65-F5344CB8AC3E}">
        <p14:creationId xmlns:p14="http://schemas.microsoft.com/office/powerpoint/2010/main" val="158753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9984-C04F-4387-8190-F0F1B364EDDD}"/>
              </a:ext>
            </a:extLst>
          </p:cNvPr>
          <p:cNvSpPr>
            <a:spLocks noGrp="1"/>
          </p:cNvSpPr>
          <p:nvPr>
            <p:ph type="title"/>
          </p:nvPr>
        </p:nvSpPr>
        <p:spPr>
          <a:xfrm>
            <a:off x="348343" y="177745"/>
            <a:ext cx="10248220" cy="905559"/>
          </a:xfrm>
        </p:spPr>
        <p:txBody>
          <a:bodyPr/>
          <a:lstStyle/>
          <a:p>
            <a:r>
              <a:rPr lang="en-US" dirty="0">
                <a:solidFill>
                  <a:srgbClr val="910D25"/>
                </a:solidFill>
              </a:rPr>
              <a:t>Opportunities at Hodge Hill Girls’ School</a:t>
            </a:r>
            <a:endParaRPr lang="en-GB" dirty="0">
              <a:solidFill>
                <a:srgbClr val="910D25"/>
              </a:solidFill>
            </a:endParaRPr>
          </a:p>
        </p:txBody>
      </p:sp>
      <p:sp>
        <p:nvSpPr>
          <p:cNvPr id="4" name="Slide Number Placeholder 3">
            <a:extLst>
              <a:ext uri="{FF2B5EF4-FFF2-40B4-BE49-F238E27FC236}">
                <a16:creationId xmlns:a16="http://schemas.microsoft.com/office/drawing/2014/main" id="{AD199E28-F3D4-4C65-8F35-E9AAD26E8DC1}"/>
              </a:ext>
            </a:extLst>
          </p:cNvPr>
          <p:cNvSpPr>
            <a:spLocks noGrp="1"/>
          </p:cNvSpPr>
          <p:nvPr>
            <p:ph type="sldNum" sz="quarter" idx="12"/>
          </p:nvPr>
        </p:nvSpPr>
        <p:spPr/>
        <p:txBody>
          <a:bodyPr/>
          <a:lstStyle/>
          <a:p>
            <a:fld id="{A92C5CAE-CBE7-4444-AA0A-0DD2A7A195F1}" type="slidenum">
              <a:rPr lang="en-GB" smtClean="0"/>
              <a:t>7</a:t>
            </a:fld>
            <a:endParaRPr lang="en-GB"/>
          </a:p>
        </p:txBody>
      </p:sp>
      <p:sp>
        <p:nvSpPr>
          <p:cNvPr id="5" name="TextBox 4">
            <a:extLst>
              <a:ext uri="{FF2B5EF4-FFF2-40B4-BE49-F238E27FC236}">
                <a16:creationId xmlns:a16="http://schemas.microsoft.com/office/drawing/2014/main" id="{931FAD1B-A28F-4631-8721-97ADCBB1D115}"/>
              </a:ext>
            </a:extLst>
          </p:cNvPr>
          <p:cNvSpPr txBox="1"/>
          <p:nvPr/>
        </p:nvSpPr>
        <p:spPr>
          <a:xfrm>
            <a:off x="348343" y="1530260"/>
            <a:ext cx="10708863" cy="4524315"/>
          </a:xfrm>
          <a:prstGeom prst="rect">
            <a:avLst/>
          </a:prstGeom>
          <a:noFill/>
        </p:spPr>
        <p:txBody>
          <a:bodyPr wrap="square" rtlCol="0">
            <a:spAutoFit/>
          </a:bodyPr>
          <a:lstStyle/>
          <a:p>
            <a:r>
              <a:rPr lang="en-US" sz="2400" dirty="0"/>
              <a:t>There are so many wonderful opportunities for you to develop your skills, character and personal qualities at Hodge Hill Girls’ School. </a:t>
            </a:r>
          </a:p>
          <a:p>
            <a:endParaRPr lang="en-US" sz="2400" dirty="0"/>
          </a:p>
          <a:p>
            <a:r>
              <a:rPr lang="en-US" sz="2400" dirty="0"/>
              <a:t>Alongside learning within and beyond the classroom through enrichment opportunities many girls become Prefects, School Council Representatives/House Leaders/House Captains, Peer Mentors, Sports Leaders, Environment Ambassadors…to name but a few roles we have in school!</a:t>
            </a:r>
          </a:p>
          <a:p>
            <a:endParaRPr lang="en-US" sz="2400" dirty="0"/>
          </a:p>
          <a:p>
            <a:r>
              <a:rPr lang="en-US" sz="2400" dirty="0"/>
              <a:t>Your Form Tutor will now present to you a new initiative we are now ready to launch – </a:t>
            </a:r>
            <a:r>
              <a:rPr lang="en-US" sz="2400" b="1" dirty="0">
                <a:solidFill>
                  <a:srgbClr val="910D25"/>
                </a:solidFill>
              </a:rPr>
              <a:t>The Hodge Hill Girls’ School Leadership &amp; Character-Building Awards.</a:t>
            </a:r>
            <a:endParaRPr lang="en-GB" b="1" dirty="0">
              <a:solidFill>
                <a:srgbClr val="910D25"/>
              </a:solidFill>
            </a:endParaRPr>
          </a:p>
        </p:txBody>
      </p:sp>
    </p:spTree>
    <p:extLst>
      <p:ext uri="{BB962C8B-B14F-4D97-AF65-F5344CB8AC3E}">
        <p14:creationId xmlns:p14="http://schemas.microsoft.com/office/powerpoint/2010/main" val="139716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0B3F-147D-45CA-9874-7B223BCA993E}"/>
              </a:ext>
            </a:extLst>
          </p:cNvPr>
          <p:cNvSpPr>
            <a:spLocks noGrp="1"/>
          </p:cNvSpPr>
          <p:nvPr>
            <p:ph type="title"/>
          </p:nvPr>
        </p:nvSpPr>
        <p:spPr/>
        <p:txBody>
          <a:bodyPr>
            <a:noAutofit/>
          </a:bodyPr>
          <a:lstStyle/>
          <a:p>
            <a:r>
              <a:rPr lang="en-US" sz="3400" dirty="0">
                <a:solidFill>
                  <a:srgbClr val="910D25"/>
                </a:solidFill>
              </a:rPr>
              <a:t>Hodge Hill Girls’ School Leadership </a:t>
            </a:r>
            <a:r>
              <a:rPr lang="en-US" sz="3400">
                <a:solidFill>
                  <a:srgbClr val="910D25"/>
                </a:solidFill>
              </a:rPr>
              <a:t>&amp; Character-Education </a:t>
            </a:r>
            <a:r>
              <a:rPr lang="en-US" sz="3400" dirty="0">
                <a:solidFill>
                  <a:srgbClr val="910D25"/>
                </a:solidFill>
              </a:rPr>
              <a:t>Awards</a:t>
            </a:r>
            <a:endParaRPr lang="en-GB" sz="3400" dirty="0">
              <a:solidFill>
                <a:srgbClr val="910D25"/>
              </a:solidFill>
            </a:endParaRPr>
          </a:p>
        </p:txBody>
      </p:sp>
      <p:sp>
        <p:nvSpPr>
          <p:cNvPr id="4" name="Slide Number Placeholder 3">
            <a:extLst>
              <a:ext uri="{FF2B5EF4-FFF2-40B4-BE49-F238E27FC236}">
                <a16:creationId xmlns:a16="http://schemas.microsoft.com/office/drawing/2014/main" id="{E9452A34-1830-4B13-9F2D-A1044DA3AA08}"/>
              </a:ext>
            </a:extLst>
          </p:cNvPr>
          <p:cNvSpPr>
            <a:spLocks noGrp="1"/>
          </p:cNvSpPr>
          <p:nvPr>
            <p:ph type="sldNum" sz="quarter" idx="12"/>
          </p:nvPr>
        </p:nvSpPr>
        <p:spPr/>
        <p:txBody>
          <a:bodyPr/>
          <a:lstStyle/>
          <a:p>
            <a:fld id="{A92C5CAE-CBE7-4444-AA0A-0DD2A7A195F1}" type="slidenum">
              <a:rPr lang="en-GB" smtClean="0"/>
              <a:t>8</a:t>
            </a:fld>
            <a:endParaRPr lang="en-GB"/>
          </a:p>
        </p:txBody>
      </p:sp>
      <p:sp>
        <p:nvSpPr>
          <p:cNvPr id="5" name="TextBox 4">
            <a:extLst>
              <a:ext uri="{FF2B5EF4-FFF2-40B4-BE49-F238E27FC236}">
                <a16:creationId xmlns:a16="http://schemas.microsoft.com/office/drawing/2014/main" id="{BBAE2F6C-D9F7-4A5A-8AF8-41BA9D709778}"/>
              </a:ext>
            </a:extLst>
          </p:cNvPr>
          <p:cNvSpPr txBox="1"/>
          <p:nvPr/>
        </p:nvSpPr>
        <p:spPr>
          <a:xfrm>
            <a:off x="348343" y="1477108"/>
            <a:ext cx="10578905" cy="4493538"/>
          </a:xfrm>
          <a:prstGeom prst="rect">
            <a:avLst/>
          </a:prstGeom>
          <a:noFill/>
        </p:spPr>
        <p:txBody>
          <a:bodyPr wrap="square" rtlCol="0">
            <a:spAutoFit/>
          </a:bodyPr>
          <a:lstStyle/>
          <a:p>
            <a:pPr algn="just"/>
            <a:r>
              <a:rPr lang="en-US" sz="2200" dirty="0"/>
              <a:t>This is a new awards </a:t>
            </a:r>
            <a:r>
              <a:rPr lang="en-US" sz="2200" dirty="0" err="1"/>
              <a:t>programme</a:t>
            </a:r>
            <a:r>
              <a:rPr lang="en-US" sz="2200" dirty="0"/>
              <a:t> which will run along side our existing </a:t>
            </a:r>
            <a:r>
              <a:rPr lang="en-US" sz="2200" dirty="0" err="1"/>
              <a:t>ClassCharts</a:t>
            </a:r>
            <a:r>
              <a:rPr lang="en-US" sz="2200" dirty="0"/>
              <a:t> awards and school achievements. </a:t>
            </a:r>
          </a:p>
          <a:p>
            <a:pPr algn="just"/>
            <a:endParaRPr lang="en-US" sz="2200" dirty="0"/>
          </a:p>
          <a:p>
            <a:pPr algn="just"/>
            <a:r>
              <a:rPr lang="en-US" sz="2200" dirty="0"/>
              <a:t>As you work through bronze, silver &amp; gold, you will further develop your skills, character &amp; personal qualities, which as mentioned before, will give you fantastic evidence for future colleges, universities and employers and more importantly help you to build confidence, resilience and be the very best you can be!</a:t>
            </a:r>
          </a:p>
          <a:p>
            <a:pPr algn="just"/>
            <a:endParaRPr lang="en-US" sz="2200" dirty="0"/>
          </a:p>
          <a:p>
            <a:pPr algn="just"/>
            <a:r>
              <a:rPr lang="en-US" sz="2200" dirty="0"/>
              <a:t>Take a look now at the </a:t>
            </a:r>
            <a:r>
              <a:rPr lang="en-US" sz="2200" dirty="0" err="1"/>
              <a:t>programme</a:t>
            </a:r>
            <a:r>
              <a:rPr lang="en-US" sz="2200" dirty="0"/>
              <a:t> to see how you could achieve bronze, silver &amp; gold! Please spend the remainder of this session planning what you personally will do and when. Further information will be sent to you soon via your Form Tutors and Pupil Portal about how the awards will be run and what you need to do.</a:t>
            </a:r>
          </a:p>
          <a:p>
            <a:pPr algn="just"/>
            <a:endParaRPr lang="en-GB" sz="2200" dirty="0"/>
          </a:p>
        </p:txBody>
      </p:sp>
    </p:spTree>
    <p:extLst>
      <p:ext uri="{BB962C8B-B14F-4D97-AF65-F5344CB8AC3E}">
        <p14:creationId xmlns:p14="http://schemas.microsoft.com/office/powerpoint/2010/main" val="420446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84A1159B-7F1E-4A48-8843-F75C17E5DA88}"/>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defTabSz="914400">
              <a:spcAft>
                <a:spcPts val="600"/>
              </a:spcAft>
            </a:pPr>
            <a:fld id="{A92C5CAE-CBE7-4444-AA0A-0DD2A7A195F1}" type="slidenum">
              <a:rPr lang="en-US" sz="1200" smtClean="0"/>
              <a:pPr defTabSz="914400">
                <a:spcAft>
                  <a:spcPts val="600"/>
                </a:spcAft>
              </a:pPr>
              <a:t>9</a:t>
            </a:fld>
            <a:endParaRPr lang="en-US" sz="120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ise up and be the best you can be because your world is waiting... |  Picture Quotes">
            <a:extLst>
              <a:ext uri="{FF2B5EF4-FFF2-40B4-BE49-F238E27FC236}">
                <a16:creationId xmlns:a16="http://schemas.microsoft.com/office/drawing/2014/main" id="{1E3A9334-2EA4-4C47-995D-49E804B1B0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2057" y="609860"/>
            <a:ext cx="5027886"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985145"/>
      </p:ext>
    </p:extLst>
  </p:cSld>
  <p:clrMapOvr>
    <a:masterClrMapping/>
  </p:clrMapOvr>
</p:sld>
</file>

<file path=ppt/theme/theme1.xml><?xml version="1.0" encoding="utf-8"?>
<a:theme xmlns:a="http://schemas.openxmlformats.org/drawingml/2006/main" name="Office Theme">
  <a:themeElements>
    <a:clrScheme name="HHGS">
      <a:dk1>
        <a:sysClr val="windowText" lastClr="000000"/>
      </a:dk1>
      <a:lt1>
        <a:sysClr val="window" lastClr="FFFFFF"/>
      </a:lt1>
      <a:dk2>
        <a:srgbClr val="910D25"/>
      </a:dk2>
      <a:lt2>
        <a:srgbClr val="E7E6E6"/>
      </a:lt2>
      <a:accent1>
        <a:srgbClr val="910D25"/>
      </a:accent1>
      <a:accent2>
        <a:srgbClr val="62AADD"/>
      </a:accent2>
      <a:accent3>
        <a:srgbClr val="6356A5"/>
      </a:accent3>
      <a:accent4>
        <a:srgbClr val="EF2928"/>
      </a:accent4>
      <a:accent5>
        <a:srgbClr val="1AA54A"/>
      </a:accent5>
      <a:accent6>
        <a:srgbClr val="FFC000"/>
      </a:accent6>
      <a:hlink>
        <a:srgbClr val="FF0000"/>
      </a:hlink>
      <a:folHlink>
        <a:srgbClr val="00B0F0"/>
      </a:folHlink>
    </a:clrScheme>
    <a:fontScheme name="HHGS">
      <a:majorFont>
        <a:latin typeface="Lato Heavy"/>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3C4A7684946843B9C3F8174233A15A" ma:contentTypeVersion="5" ma:contentTypeDescription="Create a new document." ma:contentTypeScope="" ma:versionID="5f238986c276256c5991d34910e95858">
  <xsd:schema xmlns:xsd="http://www.w3.org/2001/XMLSchema" xmlns:xs="http://www.w3.org/2001/XMLSchema" xmlns:p="http://schemas.microsoft.com/office/2006/metadata/properties" xmlns:ns2="715afd16-3ed3-4ff3-a46f-243fc6cc5fbe" xmlns:ns3="4d073fc7-ee95-48f0-87af-5e7d796c5f4f" targetNamespace="http://schemas.microsoft.com/office/2006/metadata/properties" ma:root="true" ma:fieldsID="04abb14f53a5299117a88e44a32512d6" ns2:_="" ns3:_="">
    <xsd:import namespace="715afd16-3ed3-4ff3-a46f-243fc6cc5fbe"/>
    <xsd:import namespace="4d073fc7-ee95-48f0-87af-5e7d796c5f4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afd16-3ed3-4ff3-a46f-243fc6cc5f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73fc7-ee95-48f0-87af-5e7d796c5f4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15afd16-3ed3-4ff3-a46f-243fc6cc5fbe">
      <UserInfo>
        <DisplayName>C Quilty</DisplayName>
        <AccountId>21</AccountId>
        <AccountType/>
      </UserInfo>
      <UserInfo>
        <DisplayName>L Gupwell</DisplayName>
        <AccountId>26</AccountId>
        <AccountType/>
      </UserInfo>
      <UserInfo>
        <DisplayName>R Khalid</DisplayName>
        <AccountId>43</AccountId>
        <AccountType/>
      </UserInfo>
      <UserInfo>
        <DisplayName>N Panton</DisplayName>
        <AccountId>173</AccountId>
        <AccountType/>
      </UserInfo>
      <UserInfo>
        <DisplayName>B Harper</DisplayName>
        <AccountId>217</AccountId>
        <AccountType/>
      </UserInfo>
    </SharedWithUsers>
  </documentManagement>
</p:properties>
</file>

<file path=customXml/itemProps1.xml><?xml version="1.0" encoding="utf-8"?>
<ds:datastoreItem xmlns:ds="http://schemas.openxmlformats.org/officeDocument/2006/customXml" ds:itemID="{57E6A054-E35D-4FBD-B719-2461CE1BAC54}">
  <ds:schemaRefs>
    <ds:schemaRef ds:uri="http://schemas.microsoft.com/sharepoint/v3/contenttype/forms"/>
  </ds:schemaRefs>
</ds:datastoreItem>
</file>

<file path=customXml/itemProps2.xml><?xml version="1.0" encoding="utf-8"?>
<ds:datastoreItem xmlns:ds="http://schemas.openxmlformats.org/officeDocument/2006/customXml" ds:itemID="{23E76B21-3088-4287-98C3-EB25EABC6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afd16-3ed3-4ff3-a46f-243fc6cc5fbe"/>
    <ds:schemaRef ds:uri="4d073fc7-ee95-48f0-87af-5e7d796c5f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32AD27-2B71-4EFD-BB79-6E3D323D526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d073fc7-ee95-48f0-87af-5e7d796c5f4f"/>
    <ds:schemaRef ds:uri="715afd16-3ed3-4ff3-a46f-243fc6cc5fb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4314</TotalTime>
  <Words>769</Words>
  <Application>Microsoft Office PowerPoint</Application>
  <PresentationFormat>Widescreen</PresentationFormat>
  <Paragraphs>60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Wingdings</vt:lpstr>
      <vt:lpstr>Lato</vt:lpstr>
      <vt:lpstr>Lato Heavy</vt:lpstr>
      <vt:lpstr>Calibri</vt:lpstr>
      <vt:lpstr>Arial</vt:lpstr>
      <vt:lpstr>Office Theme</vt:lpstr>
      <vt:lpstr>PowerPoint Presentation</vt:lpstr>
      <vt:lpstr>Leadership &amp; Character Education at Hodge Hill Girls’ School</vt:lpstr>
      <vt:lpstr>PowerPoint Presentation</vt:lpstr>
      <vt:lpstr>PowerPoint Presentation</vt:lpstr>
      <vt:lpstr>Our Values at Hodge Hill Girls’ School</vt:lpstr>
      <vt:lpstr>Opportunities for pupils to develop essential leadership and character-building qualities</vt:lpstr>
      <vt:lpstr>Opportunities at Hodge Hill Girls’ School</vt:lpstr>
      <vt:lpstr>Hodge Hill Girls’ School Leadership &amp; Character-Education Awards</vt:lpstr>
      <vt:lpstr>PowerPoint Presentation</vt:lpstr>
    </vt:vector>
  </TitlesOfParts>
  <Company>Hodge Hill Girls'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HHGS Presentation Template</dc:title>
  <dc:creator>Patrick Shaw</dc:creator>
  <cp:lastModifiedBy>D Woodcock</cp:lastModifiedBy>
  <cp:revision>96</cp:revision>
  <dcterms:modified xsi:type="dcterms:W3CDTF">2022-02-01T12:30:43Z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0x010100593C4A7684946843B9C3F8174233A15A</vt:lpwstr>
  </property>
</Properties>
</file>