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37" r:id="rId2"/>
    <p:sldId id="256" r:id="rId3"/>
    <p:sldId id="335" r:id="rId4"/>
    <p:sldId id="307" r:id="rId5"/>
    <p:sldId id="316" r:id="rId6"/>
    <p:sldId id="434" r:id="rId7"/>
    <p:sldId id="435" r:id="rId8"/>
    <p:sldId id="422" r:id="rId9"/>
    <p:sldId id="299" r:id="rId10"/>
    <p:sldId id="431" r:id="rId11"/>
    <p:sldId id="429" r:id="rId12"/>
    <p:sldId id="432" r:id="rId13"/>
    <p:sldId id="430" r:id="rId14"/>
    <p:sldId id="433" r:id="rId15"/>
    <p:sldId id="339" r:id="rId16"/>
    <p:sldId id="338" r:id="rId17"/>
    <p:sldId id="428" r:id="rId18"/>
    <p:sldId id="426" r:id="rId19"/>
    <p:sldId id="436" r:id="rId20"/>
  </p:sldIdLst>
  <p:sldSz cx="9144000" cy="6858000" type="screen4x3"/>
  <p:notesSz cx="6875463" cy="100028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1" userDrawn="1">
          <p15:clr>
            <a:srgbClr val="A4A3A4"/>
          </p15:clr>
        </p15:guide>
        <p15:guide id="2" pos="216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264"/>
    <a:srgbClr val="007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60"/>
  </p:normalViewPr>
  <p:slideViewPr>
    <p:cSldViewPr>
      <p:cViewPr varScale="1">
        <p:scale>
          <a:sx n="53" d="100"/>
          <a:sy n="53" d="100"/>
        </p:scale>
        <p:origin x="639" y="1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2058" y="-102"/>
      </p:cViewPr>
      <p:guideLst>
        <p:guide orient="horz" pos="3151"/>
        <p:guide pos="216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Clyne" userId="e79864e2-c136-43d4-a4af-0af23574919c" providerId="ADAL" clId="{1693B48A-C5E8-4D08-9708-3EAA22D021CC}"/>
    <pc:docChg chg="undo custSel addSld delSld modSld modNotesMaster modHandout">
      <pc:chgData name="Chris Clyne" userId="e79864e2-c136-43d4-a4af-0af23574919c" providerId="ADAL" clId="{1693B48A-C5E8-4D08-9708-3EAA22D021CC}" dt="2021-05-05T14:56:48.930" v="439"/>
      <pc:docMkLst>
        <pc:docMk/>
      </pc:docMkLst>
      <pc:sldChg chg="modSp mod">
        <pc:chgData name="Chris Clyne" userId="e79864e2-c136-43d4-a4af-0af23574919c" providerId="ADAL" clId="{1693B48A-C5E8-4D08-9708-3EAA22D021CC}" dt="2021-05-05T06:21:24.875" v="421" actId="313"/>
        <pc:sldMkLst>
          <pc:docMk/>
          <pc:sldMk cId="0" sldId="256"/>
        </pc:sldMkLst>
        <pc:spChg chg="mod">
          <ac:chgData name="Chris Clyne" userId="e79864e2-c136-43d4-a4af-0af23574919c" providerId="ADAL" clId="{1693B48A-C5E8-4D08-9708-3EAA22D021CC}" dt="2021-05-05T06:21:24.875" v="421" actId="313"/>
          <ac:spMkLst>
            <pc:docMk/>
            <pc:sldMk cId="0" sldId="256"/>
            <ac:spMk id="5122" creationId="{00000000-0000-0000-0000-000000000000}"/>
          </ac:spMkLst>
        </pc:spChg>
      </pc:sldChg>
      <pc:sldChg chg="modSp mod">
        <pc:chgData name="Chris Clyne" userId="e79864e2-c136-43d4-a4af-0af23574919c" providerId="ADAL" clId="{1693B48A-C5E8-4D08-9708-3EAA22D021CC}" dt="2021-05-04T18:46:19.075" v="176" actId="20577"/>
        <pc:sldMkLst>
          <pc:docMk/>
          <pc:sldMk cId="0" sldId="259"/>
        </pc:sldMkLst>
        <pc:spChg chg="mod">
          <ac:chgData name="Chris Clyne" userId="e79864e2-c136-43d4-a4af-0af23574919c" providerId="ADAL" clId="{1693B48A-C5E8-4D08-9708-3EAA22D021CC}" dt="2021-05-04T18:45:51.365" v="163" actId="14100"/>
          <ac:spMkLst>
            <pc:docMk/>
            <pc:sldMk cId="0" sldId="259"/>
            <ac:spMk id="2" creationId="{00000000-0000-0000-0000-000000000000}"/>
          </ac:spMkLst>
        </pc:spChg>
        <pc:spChg chg="mod">
          <ac:chgData name="Chris Clyne" userId="e79864e2-c136-43d4-a4af-0af23574919c" providerId="ADAL" clId="{1693B48A-C5E8-4D08-9708-3EAA22D021CC}" dt="2021-05-04T18:46:19.075" v="176" actId="20577"/>
          <ac:spMkLst>
            <pc:docMk/>
            <pc:sldMk cId="0" sldId="259"/>
            <ac:spMk id="6" creationId="{00000000-0000-0000-0000-000000000000}"/>
          </ac:spMkLst>
        </pc:spChg>
        <pc:picChg chg="mod">
          <ac:chgData name="Chris Clyne" userId="e79864e2-c136-43d4-a4af-0af23574919c" providerId="ADAL" clId="{1693B48A-C5E8-4D08-9708-3EAA22D021CC}" dt="2021-05-04T18:46:16.497" v="175" actId="1076"/>
          <ac:picMkLst>
            <pc:docMk/>
            <pc:sldMk cId="0" sldId="259"/>
            <ac:picMk id="18435" creationId="{00000000-0000-0000-0000-000000000000}"/>
          </ac:picMkLst>
        </pc:picChg>
      </pc:sldChg>
      <pc:sldChg chg="modSp modAnim">
        <pc:chgData name="Chris Clyne" userId="e79864e2-c136-43d4-a4af-0af23574919c" providerId="ADAL" clId="{1693B48A-C5E8-4D08-9708-3EAA22D021CC}" dt="2021-05-04T18:44:45.535" v="144" actId="20577"/>
        <pc:sldMkLst>
          <pc:docMk/>
          <pc:sldMk cId="0" sldId="261"/>
        </pc:sldMkLst>
        <pc:spChg chg="mod">
          <ac:chgData name="Chris Clyne" userId="e79864e2-c136-43d4-a4af-0af23574919c" providerId="ADAL" clId="{1693B48A-C5E8-4D08-9708-3EAA22D021CC}" dt="2021-05-04T18:44:45.535" v="144" actId="20577"/>
          <ac:spMkLst>
            <pc:docMk/>
            <pc:sldMk cId="0" sldId="261"/>
            <ac:spMk id="15364" creationId="{00000000-0000-0000-0000-000000000000}"/>
          </ac:spMkLst>
        </pc:spChg>
      </pc:sldChg>
      <pc:sldChg chg="modAnim">
        <pc:chgData name="Chris Clyne" userId="e79864e2-c136-43d4-a4af-0af23574919c" providerId="ADAL" clId="{1693B48A-C5E8-4D08-9708-3EAA22D021CC}" dt="2021-05-04T18:45:06.468" v="147"/>
        <pc:sldMkLst>
          <pc:docMk/>
          <pc:sldMk cId="0" sldId="264"/>
        </pc:sldMkLst>
      </pc:sldChg>
      <pc:sldChg chg="modSp">
        <pc:chgData name="Chris Clyne" userId="e79864e2-c136-43d4-a4af-0af23574919c" providerId="ADAL" clId="{1693B48A-C5E8-4D08-9708-3EAA22D021CC}" dt="2021-05-04T18:46:29.413" v="178"/>
        <pc:sldMkLst>
          <pc:docMk/>
          <pc:sldMk cId="0" sldId="269"/>
        </pc:sldMkLst>
        <pc:graphicFrameChg chg="mod">
          <ac:chgData name="Chris Clyne" userId="e79864e2-c136-43d4-a4af-0af23574919c" providerId="ADAL" clId="{1693B48A-C5E8-4D08-9708-3EAA22D021CC}" dt="2021-05-04T18:46:29.413" v="178"/>
          <ac:graphicFrameMkLst>
            <pc:docMk/>
            <pc:sldMk cId="0" sldId="269"/>
            <ac:graphicFrameMk id="6" creationId="{00000000-0000-0000-0000-000000000000}"/>
          </ac:graphicFrameMkLst>
        </pc:graphicFrameChg>
      </pc:sldChg>
      <pc:sldChg chg="addSp delSp modSp mod modAnim">
        <pc:chgData name="Chris Clyne" userId="e79864e2-c136-43d4-a4af-0af23574919c" providerId="ADAL" clId="{1693B48A-C5E8-4D08-9708-3EAA22D021CC}" dt="2021-05-04T18:54:40.123" v="355" actId="20577"/>
        <pc:sldMkLst>
          <pc:docMk/>
          <pc:sldMk cId="2617124935" sldId="281"/>
        </pc:sldMkLst>
        <pc:spChg chg="add mod">
          <ac:chgData name="Chris Clyne" userId="e79864e2-c136-43d4-a4af-0af23574919c" providerId="ADAL" clId="{1693B48A-C5E8-4D08-9708-3EAA22D021CC}" dt="2021-05-04T18:53:24.007" v="340" actId="2711"/>
          <ac:spMkLst>
            <pc:docMk/>
            <pc:sldMk cId="2617124935" sldId="281"/>
            <ac:spMk id="4" creationId="{1EF717A2-6689-4472-8C29-4CF2060A9657}"/>
          </ac:spMkLst>
        </pc:spChg>
        <pc:spChg chg="add mod">
          <ac:chgData name="Chris Clyne" userId="e79864e2-c136-43d4-a4af-0af23574919c" providerId="ADAL" clId="{1693B48A-C5E8-4D08-9708-3EAA22D021CC}" dt="2021-05-04T18:53:34.293" v="341" actId="2711"/>
          <ac:spMkLst>
            <pc:docMk/>
            <pc:sldMk cId="2617124935" sldId="281"/>
            <ac:spMk id="14" creationId="{114E0CFA-D329-4118-A5D6-04B4FCBD38E1}"/>
          </ac:spMkLst>
        </pc:spChg>
        <pc:spChg chg="add del mod">
          <ac:chgData name="Chris Clyne" userId="e79864e2-c136-43d4-a4af-0af23574919c" providerId="ADAL" clId="{1693B48A-C5E8-4D08-9708-3EAA22D021CC}" dt="2021-05-04T18:50:51.614" v="294"/>
          <ac:spMkLst>
            <pc:docMk/>
            <pc:sldMk cId="2617124935" sldId="281"/>
            <ac:spMk id="15" creationId="{F25173B5-7837-4392-BAA7-915558ADA6B6}"/>
          </ac:spMkLst>
        </pc:spChg>
        <pc:spChg chg="add del mod">
          <ac:chgData name="Chris Clyne" userId="e79864e2-c136-43d4-a4af-0af23574919c" providerId="ADAL" clId="{1693B48A-C5E8-4D08-9708-3EAA22D021CC}" dt="2021-05-04T18:50:51.183" v="293"/>
          <ac:spMkLst>
            <pc:docMk/>
            <pc:sldMk cId="2617124935" sldId="281"/>
            <ac:spMk id="16" creationId="{88B79984-47EE-4BF6-8A85-0C154DFE7AA4}"/>
          </ac:spMkLst>
        </pc:spChg>
        <pc:spChg chg="add del mod">
          <ac:chgData name="Chris Clyne" userId="e79864e2-c136-43d4-a4af-0af23574919c" providerId="ADAL" clId="{1693B48A-C5E8-4D08-9708-3EAA22D021CC}" dt="2021-05-04T18:50:50.876" v="292"/>
          <ac:spMkLst>
            <pc:docMk/>
            <pc:sldMk cId="2617124935" sldId="281"/>
            <ac:spMk id="17" creationId="{BD689672-2A24-4DDA-B142-DC5C4C7EECD0}"/>
          </ac:spMkLst>
        </pc:spChg>
        <pc:spChg chg="add del mod">
          <ac:chgData name="Chris Clyne" userId="e79864e2-c136-43d4-a4af-0af23574919c" providerId="ADAL" clId="{1693B48A-C5E8-4D08-9708-3EAA22D021CC}" dt="2021-05-04T18:50:50.659" v="291"/>
          <ac:spMkLst>
            <pc:docMk/>
            <pc:sldMk cId="2617124935" sldId="281"/>
            <ac:spMk id="18" creationId="{33DBCE2D-B1E0-4FD8-AD1A-332371D17080}"/>
          </ac:spMkLst>
        </pc:spChg>
        <pc:spChg chg="add del mod">
          <ac:chgData name="Chris Clyne" userId="e79864e2-c136-43d4-a4af-0af23574919c" providerId="ADAL" clId="{1693B48A-C5E8-4D08-9708-3EAA22D021CC}" dt="2021-05-04T18:50:50.498" v="290"/>
          <ac:spMkLst>
            <pc:docMk/>
            <pc:sldMk cId="2617124935" sldId="281"/>
            <ac:spMk id="19" creationId="{A303FB47-994F-4F64-B036-15D910E1A67C}"/>
          </ac:spMkLst>
        </pc:spChg>
        <pc:spChg chg="add del mod">
          <ac:chgData name="Chris Clyne" userId="e79864e2-c136-43d4-a4af-0af23574919c" providerId="ADAL" clId="{1693B48A-C5E8-4D08-9708-3EAA22D021CC}" dt="2021-05-04T18:50:50.318" v="289"/>
          <ac:spMkLst>
            <pc:docMk/>
            <pc:sldMk cId="2617124935" sldId="281"/>
            <ac:spMk id="20" creationId="{77A8277B-C769-4571-AE83-78878704B0F0}"/>
          </ac:spMkLst>
        </pc:spChg>
        <pc:spChg chg="add del mod">
          <ac:chgData name="Chris Clyne" userId="e79864e2-c136-43d4-a4af-0af23574919c" providerId="ADAL" clId="{1693B48A-C5E8-4D08-9708-3EAA22D021CC}" dt="2021-05-04T18:50:50.137" v="288"/>
          <ac:spMkLst>
            <pc:docMk/>
            <pc:sldMk cId="2617124935" sldId="281"/>
            <ac:spMk id="21" creationId="{35943AFE-A23D-42D2-9DD3-2FCEF1A6028A}"/>
          </ac:spMkLst>
        </pc:spChg>
        <pc:spChg chg="add del mod">
          <ac:chgData name="Chris Clyne" userId="e79864e2-c136-43d4-a4af-0af23574919c" providerId="ADAL" clId="{1693B48A-C5E8-4D08-9708-3EAA22D021CC}" dt="2021-05-04T18:50:49.948" v="287"/>
          <ac:spMkLst>
            <pc:docMk/>
            <pc:sldMk cId="2617124935" sldId="281"/>
            <ac:spMk id="22" creationId="{4DA19265-E0DC-41EB-815D-DF1EA47523A8}"/>
          </ac:spMkLst>
        </pc:spChg>
        <pc:spChg chg="add mod">
          <ac:chgData name="Chris Clyne" userId="e79864e2-c136-43d4-a4af-0af23574919c" providerId="ADAL" clId="{1693B48A-C5E8-4D08-9708-3EAA22D021CC}" dt="2021-05-04T18:53:41.153" v="342" actId="2711"/>
          <ac:spMkLst>
            <pc:docMk/>
            <pc:sldMk cId="2617124935" sldId="281"/>
            <ac:spMk id="23" creationId="{69C3B3EE-8D1F-4392-A0A4-978992B7F9CC}"/>
          </ac:spMkLst>
        </pc:spChg>
        <pc:spChg chg="add mod">
          <ac:chgData name="Chris Clyne" userId="e79864e2-c136-43d4-a4af-0af23574919c" providerId="ADAL" clId="{1693B48A-C5E8-4D08-9708-3EAA22D021CC}" dt="2021-05-04T18:53:47.846" v="343" actId="2711"/>
          <ac:spMkLst>
            <pc:docMk/>
            <pc:sldMk cId="2617124935" sldId="281"/>
            <ac:spMk id="24" creationId="{0CDD6A69-1DAF-4E03-9C6B-D2012120C608}"/>
          </ac:spMkLst>
        </pc:spChg>
        <pc:spChg chg="add mod">
          <ac:chgData name="Chris Clyne" userId="e79864e2-c136-43d4-a4af-0af23574919c" providerId="ADAL" clId="{1693B48A-C5E8-4D08-9708-3EAA22D021CC}" dt="2021-05-04T18:53:53.802" v="344" actId="2711"/>
          <ac:spMkLst>
            <pc:docMk/>
            <pc:sldMk cId="2617124935" sldId="281"/>
            <ac:spMk id="25" creationId="{29E6CF95-BF03-4402-AF97-B05D69534B66}"/>
          </ac:spMkLst>
        </pc:spChg>
        <pc:spChg chg="add mod">
          <ac:chgData name="Chris Clyne" userId="e79864e2-c136-43d4-a4af-0af23574919c" providerId="ADAL" clId="{1693B48A-C5E8-4D08-9708-3EAA22D021CC}" dt="2021-05-04T18:54:03.090" v="346" actId="255"/>
          <ac:spMkLst>
            <pc:docMk/>
            <pc:sldMk cId="2617124935" sldId="281"/>
            <ac:spMk id="26" creationId="{08FC6886-417C-4957-8D8B-29D0F5F56FA5}"/>
          </ac:spMkLst>
        </pc:spChg>
        <pc:spChg chg="add mod">
          <ac:chgData name="Chris Clyne" userId="e79864e2-c136-43d4-a4af-0af23574919c" providerId="ADAL" clId="{1693B48A-C5E8-4D08-9708-3EAA22D021CC}" dt="2021-05-04T18:53:13.181" v="339" actId="255"/>
          <ac:spMkLst>
            <pc:docMk/>
            <pc:sldMk cId="2617124935" sldId="281"/>
            <ac:spMk id="27" creationId="{C06E8F2F-2F16-4E78-849D-C635560F98A7}"/>
          </ac:spMkLst>
        </pc:spChg>
        <pc:graphicFrameChg chg="mod modGraphic">
          <ac:chgData name="Chris Clyne" userId="e79864e2-c136-43d4-a4af-0af23574919c" providerId="ADAL" clId="{1693B48A-C5E8-4D08-9708-3EAA22D021CC}" dt="2021-05-04T18:54:40.123" v="355" actId="20577"/>
          <ac:graphicFrameMkLst>
            <pc:docMk/>
            <pc:sldMk cId="2617124935" sldId="281"/>
            <ac:graphicFrameMk id="5" creationId="{00000000-0000-0000-0000-000000000000}"/>
          </ac:graphicFrameMkLst>
        </pc:graphicFrameChg>
      </pc:sldChg>
      <pc:sldChg chg="modSp mod addAnim delAnim modAnim">
        <pc:chgData name="Chris Clyne" userId="e79864e2-c136-43d4-a4af-0af23574919c" providerId="ADAL" clId="{1693B48A-C5E8-4D08-9708-3EAA22D021CC}" dt="2021-05-05T06:20:27.919" v="417" actId="1076"/>
        <pc:sldMkLst>
          <pc:docMk/>
          <pc:sldMk cId="2132548987" sldId="282"/>
        </pc:sldMkLst>
        <pc:spChg chg="mod">
          <ac:chgData name="Chris Clyne" userId="e79864e2-c136-43d4-a4af-0af23574919c" providerId="ADAL" clId="{1693B48A-C5E8-4D08-9708-3EAA22D021CC}" dt="2021-05-05T06:20:23.302" v="416" actId="255"/>
          <ac:spMkLst>
            <pc:docMk/>
            <pc:sldMk cId="2132548987" sldId="282"/>
            <ac:spMk id="3" creationId="{00000000-0000-0000-0000-000000000000}"/>
          </ac:spMkLst>
        </pc:spChg>
        <pc:picChg chg="mod">
          <ac:chgData name="Chris Clyne" userId="e79864e2-c136-43d4-a4af-0af23574919c" providerId="ADAL" clId="{1693B48A-C5E8-4D08-9708-3EAA22D021CC}" dt="2021-05-05T06:20:27.919" v="417" actId="1076"/>
          <ac:picMkLst>
            <pc:docMk/>
            <pc:sldMk cId="2132548987" sldId="282"/>
            <ac:picMk id="5" creationId="{00000000-0000-0000-0000-000000000000}"/>
          </ac:picMkLst>
        </pc:picChg>
      </pc:sldChg>
      <pc:sldChg chg="modSp">
        <pc:chgData name="Chris Clyne" userId="e79864e2-c136-43d4-a4af-0af23574919c" providerId="ADAL" clId="{1693B48A-C5E8-4D08-9708-3EAA22D021CC}" dt="2021-05-04T18:37:50.148" v="37" actId="20577"/>
        <pc:sldMkLst>
          <pc:docMk/>
          <pc:sldMk cId="1987790080" sldId="299"/>
        </pc:sldMkLst>
        <pc:spChg chg="mod">
          <ac:chgData name="Chris Clyne" userId="e79864e2-c136-43d4-a4af-0af23574919c" providerId="ADAL" clId="{1693B48A-C5E8-4D08-9708-3EAA22D021CC}" dt="2021-05-04T18:37:50.148" v="37" actId="20577"/>
          <ac:spMkLst>
            <pc:docMk/>
            <pc:sldMk cId="1987790080" sldId="299"/>
            <ac:spMk id="10245" creationId="{00000000-0000-0000-0000-000000000000}"/>
          </ac:spMkLst>
        </pc:spChg>
      </pc:sldChg>
      <pc:sldChg chg="modSp mod">
        <pc:chgData name="Chris Clyne" userId="e79864e2-c136-43d4-a4af-0af23574919c" providerId="ADAL" clId="{1693B48A-C5E8-4D08-9708-3EAA22D021CC}" dt="2021-05-04T18:37:15.336" v="9" actId="20577"/>
        <pc:sldMkLst>
          <pc:docMk/>
          <pc:sldMk cId="543168239" sldId="302"/>
        </pc:sldMkLst>
        <pc:spChg chg="mod">
          <ac:chgData name="Chris Clyne" userId="e79864e2-c136-43d4-a4af-0af23574919c" providerId="ADAL" clId="{1693B48A-C5E8-4D08-9708-3EAA22D021CC}" dt="2021-05-04T18:37:15.336" v="9" actId="20577"/>
          <ac:spMkLst>
            <pc:docMk/>
            <pc:sldMk cId="543168239" sldId="302"/>
            <ac:spMk id="12292" creationId="{00000000-0000-0000-0000-000000000000}"/>
          </ac:spMkLst>
        </pc:spChg>
      </pc:sldChg>
      <pc:sldChg chg="del">
        <pc:chgData name="Chris Clyne" userId="e79864e2-c136-43d4-a4af-0af23574919c" providerId="ADAL" clId="{1693B48A-C5E8-4D08-9708-3EAA22D021CC}" dt="2021-05-05T14:49:14.684" v="423" actId="47"/>
        <pc:sldMkLst>
          <pc:docMk/>
          <pc:sldMk cId="3943891764" sldId="334"/>
        </pc:sldMkLst>
      </pc:sldChg>
      <pc:sldChg chg="addSp modSp mod">
        <pc:chgData name="Chris Clyne" userId="e79864e2-c136-43d4-a4af-0af23574919c" providerId="ADAL" clId="{1693B48A-C5E8-4D08-9708-3EAA22D021CC}" dt="2021-05-04T18:48:43.991" v="223" actId="208"/>
        <pc:sldMkLst>
          <pc:docMk/>
          <pc:sldMk cId="1837416861" sldId="431"/>
        </pc:sldMkLst>
        <pc:spChg chg="add mod">
          <ac:chgData name="Chris Clyne" userId="e79864e2-c136-43d4-a4af-0af23574919c" providerId="ADAL" clId="{1693B48A-C5E8-4D08-9708-3EAA22D021CC}" dt="2021-05-04T18:48:43.991" v="223" actId="208"/>
          <ac:spMkLst>
            <pc:docMk/>
            <pc:sldMk cId="1837416861" sldId="431"/>
            <ac:spMk id="3" creationId="{3F40FA2D-9707-4DD9-B04F-5120E90C243D}"/>
          </ac:spMkLst>
        </pc:spChg>
      </pc:sldChg>
      <pc:sldChg chg="modSp modAnim">
        <pc:chgData name="Chris Clyne" userId="e79864e2-c136-43d4-a4af-0af23574919c" providerId="ADAL" clId="{1693B48A-C5E8-4D08-9708-3EAA22D021CC}" dt="2021-05-04T18:47:18.149" v="216" actId="5793"/>
        <pc:sldMkLst>
          <pc:docMk/>
          <pc:sldMk cId="134801505" sldId="433"/>
        </pc:sldMkLst>
        <pc:spChg chg="mod">
          <ac:chgData name="Chris Clyne" userId="e79864e2-c136-43d4-a4af-0af23574919c" providerId="ADAL" clId="{1693B48A-C5E8-4D08-9708-3EAA22D021CC}" dt="2021-05-04T18:47:18.149" v="216" actId="5793"/>
          <ac:spMkLst>
            <pc:docMk/>
            <pc:sldMk cId="134801505" sldId="433"/>
            <ac:spMk id="16386" creationId="{00000000-0000-0000-0000-000000000000}"/>
          </ac:spMkLst>
        </pc:spChg>
      </pc:sldChg>
      <pc:sldChg chg="addSp modSp new">
        <pc:chgData name="Chris Clyne" userId="e79864e2-c136-43d4-a4af-0af23574919c" providerId="ADAL" clId="{1693B48A-C5E8-4D08-9708-3EAA22D021CC}" dt="2021-05-05T14:56:48.930" v="439"/>
        <pc:sldMkLst>
          <pc:docMk/>
          <pc:sldMk cId="1338718931" sldId="434"/>
        </pc:sldMkLst>
        <pc:picChg chg="add mod">
          <ac:chgData name="Chris Clyne" userId="e79864e2-c136-43d4-a4af-0af23574919c" providerId="ADAL" clId="{1693B48A-C5E8-4D08-9708-3EAA22D021CC}" dt="2021-05-05T14:56:48.930" v="439"/>
          <ac:picMkLst>
            <pc:docMk/>
            <pc:sldMk cId="1338718931" sldId="434"/>
            <ac:picMk id="4" creationId="{445F0A0F-BE95-4C9B-B2D3-545A80A7DBF0}"/>
          </ac:picMkLst>
        </pc:picChg>
        <pc:picChg chg="add mod">
          <ac:chgData name="Chris Clyne" userId="e79864e2-c136-43d4-a4af-0af23574919c" providerId="ADAL" clId="{1693B48A-C5E8-4D08-9708-3EAA22D021CC}" dt="2021-05-05T14:56:42.068" v="438" actId="1076"/>
          <ac:picMkLst>
            <pc:docMk/>
            <pc:sldMk cId="1338718931" sldId="434"/>
            <ac:picMk id="1026" creationId="{03031442-47D1-4CEB-8911-8AD35516586A}"/>
          </ac:picMkLst>
        </pc:picChg>
      </pc:sldChg>
    </pc:docChg>
  </pc:docChgLst>
  <pc:docChgLst>
    <pc:chgData name="Chris Clyne" userId="e79864e2-c136-43d4-a4af-0af23574919c" providerId="ADAL" clId="{2E0529F0-D7BD-420C-A549-7D5C09D7EE0C}"/>
    <pc:docChg chg="custSel modSld">
      <pc:chgData name="Chris Clyne" userId="e79864e2-c136-43d4-a4af-0af23574919c" providerId="ADAL" clId="{2E0529F0-D7BD-420C-A549-7D5C09D7EE0C}" dt="2021-06-17T10:09:59.186" v="101" actId="313"/>
      <pc:docMkLst>
        <pc:docMk/>
      </pc:docMkLst>
      <pc:sldChg chg="modSp mod">
        <pc:chgData name="Chris Clyne" userId="e79864e2-c136-43d4-a4af-0af23574919c" providerId="ADAL" clId="{2E0529F0-D7BD-420C-A549-7D5C09D7EE0C}" dt="2021-06-17T10:09:59.186" v="101" actId="313"/>
        <pc:sldMkLst>
          <pc:docMk/>
          <pc:sldMk cId="0" sldId="437"/>
        </pc:sldMkLst>
        <pc:spChg chg="mod">
          <ac:chgData name="Chris Clyne" userId="e79864e2-c136-43d4-a4af-0af23574919c" providerId="ADAL" clId="{2E0529F0-D7BD-420C-A549-7D5C09D7EE0C}" dt="2021-06-17T10:09:59.186" v="101" actId="313"/>
          <ac:spMkLst>
            <pc:docMk/>
            <pc:sldMk cId="0" sldId="437"/>
            <ac:spMk id="2" creationId="{E43F7400-0AD6-4DBE-9217-DEBEF8FFE445}"/>
          </ac:spMkLst>
        </pc:spChg>
      </pc:sldChg>
    </pc:docChg>
  </pc:docChgLst>
  <pc:docChgLst>
    <pc:chgData name="Chris Clyne" userId="e79864e2-c136-43d4-a4af-0af23574919c" providerId="ADAL" clId="{975FC9DF-8556-40AF-9AC6-A26B0A20B310}"/>
    <pc:docChg chg="custSel addSld modSld sldOrd">
      <pc:chgData name="Chris Clyne" userId="e79864e2-c136-43d4-a4af-0af23574919c" providerId="ADAL" clId="{975FC9DF-8556-40AF-9AC6-A26B0A20B310}" dt="2021-06-15T09:34:56.933" v="239" actId="2711"/>
      <pc:docMkLst>
        <pc:docMk/>
      </pc:docMkLst>
      <pc:sldChg chg="modSp mod ord">
        <pc:chgData name="Chris Clyne" userId="e79864e2-c136-43d4-a4af-0af23574919c" providerId="ADAL" clId="{975FC9DF-8556-40AF-9AC6-A26B0A20B310}" dt="2021-06-15T09:34:06.023" v="188"/>
        <pc:sldMkLst>
          <pc:docMk/>
          <pc:sldMk cId="0" sldId="256"/>
        </pc:sldMkLst>
        <pc:spChg chg="mod">
          <ac:chgData name="Chris Clyne" userId="e79864e2-c136-43d4-a4af-0af23574919c" providerId="ADAL" clId="{975FC9DF-8556-40AF-9AC6-A26B0A20B310}" dt="2021-06-15T06:44:37.357" v="92" actId="20577"/>
          <ac:spMkLst>
            <pc:docMk/>
            <pc:sldMk cId="0" sldId="256"/>
            <ac:spMk id="5122" creationId="{00000000-0000-0000-0000-000000000000}"/>
          </ac:spMkLst>
        </pc:spChg>
      </pc:sldChg>
      <pc:sldChg chg="addSp modSp mod modAnim">
        <pc:chgData name="Chris Clyne" userId="e79864e2-c136-43d4-a4af-0af23574919c" providerId="ADAL" clId="{975FC9DF-8556-40AF-9AC6-A26B0A20B310}" dt="2021-06-15T06:41:11.947" v="25"/>
        <pc:sldMkLst>
          <pc:docMk/>
          <pc:sldMk cId="3821182756" sldId="335"/>
        </pc:sldMkLst>
        <pc:spChg chg="add mod">
          <ac:chgData name="Chris Clyne" userId="e79864e2-c136-43d4-a4af-0af23574919c" providerId="ADAL" clId="{975FC9DF-8556-40AF-9AC6-A26B0A20B310}" dt="2021-06-15T06:41:08.773" v="24" actId="255"/>
          <ac:spMkLst>
            <pc:docMk/>
            <pc:sldMk cId="3821182756" sldId="335"/>
            <ac:spMk id="2" creationId="{4351489B-B389-4A5E-954E-98A7D6F5CA5B}"/>
          </ac:spMkLst>
        </pc:spChg>
        <pc:spChg chg="mod">
          <ac:chgData name="Chris Clyne" userId="e79864e2-c136-43d4-a4af-0af23574919c" providerId="ADAL" clId="{975FC9DF-8556-40AF-9AC6-A26B0A20B310}" dt="2021-06-15T06:39:57.170" v="3" actId="1076"/>
          <ac:spMkLst>
            <pc:docMk/>
            <pc:sldMk cId="3821182756" sldId="335"/>
            <ac:spMk id="3" creationId="{0E193062-BD4E-496F-AEE6-4265608377DA}"/>
          </ac:spMkLst>
        </pc:spChg>
      </pc:sldChg>
      <pc:sldChg chg="modSp">
        <pc:chgData name="Chris Clyne" userId="e79864e2-c136-43d4-a4af-0af23574919c" providerId="ADAL" clId="{975FC9DF-8556-40AF-9AC6-A26B0A20B310}" dt="2021-06-15T08:02:15.906" v="102" actId="113"/>
        <pc:sldMkLst>
          <pc:docMk/>
          <pc:sldMk cId="55158495" sldId="422"/>
        </pc:sldMkLst>
        <pc:spChg chg="mod">
          <ac:chgData name="Chris Clyne" userId="e79864e2-c136-43d4-a4af-0af23574919c" providerId="ADAL" clId="{975FC9DF-8556-40AF-9AC6-A26B0A20B310}" dt="2021-06-15T08:02:15.906" v="102" actId="113"/>
          <ac:spMkLst>
            <pc:docMk/>
            <pc:sldMk cId="55158495" sldId="422"/>
            <ac:spMk id="3" creationId="{97DAF805-E24F-4F30-9ECC-BA70C0D99BDC}"/>
          </ac:spMkLst>
        </pc:spChg>
      </pc:sldChg>
      <pc:sldChg chg="modSp mod">
        <pc:chgData name="Chris Clyne" userId="e79864e2-c136-43d4-a4af-0af23574919c" providerId="ADAL" clId="{975FC9DF-8556-40AF-9AC6-A26B0A20B310}" dt="2021-06-15T08:03:16.872" v="185" actId="20577"/>
        <pc:sldMkLst>
          <pc:docMk/>
          <pc:sldMk cId="2296731846" sldId="426"/>
        </pc:sldMkLst>
        <pc:spChg chg="mod">
          <ac:chgData name="Chris Clyne" userId="e79864e2-c136-43d4-a4af-0af23574919c" providerId="ADAL" clId="{975FC9DF-8556-40AF-9AC6-A26B0A20B310}" dt="2021-06-15T08:03:16.872" v="185" actId="20577"/>
          <ac:spMkLst>
            <pc:docMk/>
            <pc:sldMk cId="2296731846" sldId="426"/>
            <ac:spMk id="73" creationId="{712DC281-BF02-4C41-B59F-607FC1C04A57}"/>
          </ac:spMkLst>
        </pc:spChg>
      </pc:sldChg>
      <pc:sldChg chg="modSp modAnim">
        <pc:chgData name="Chris Clyne" userId="e79864e2-c136-43d4-a4af-0af23574919c" providerId="ADAL" clId="{975FC9DF-8556-40AF-9AC6-A26B0A20B310}" dt="2021-06-15T08:03:00.379" v="184" actId="113"/>
        <pc:sldMkLst>
          <pc:docMk/>
          <pc:sldMk cId="618264657" sldId="428"/>
        </pc:sldMkLst>
        <pc:spChg chg="mod">
          <ac:chgData name="Chris Clyne" userId="e79864e2-c136-43d4-a4af-0af23574919c" providerId="ADAL" clId="{975FC9DF-8556-40AF-9AC6-A26B0A20B310}" dt="2021-06-15T08:03:00.379" v="184" actId="113"/>
          <ac:spMkLst>
            <pc:docMk/>
            <pc:sldMk cId="618264657" sldId="428"/>
            <ac:spMk id="3" creationId="{97DAF805-E24F-4F30-9ECC-BA70C0D99BDC}"/>
          </ac:spMkLst>
        </pc:spChg>
      </pc:sldChg>
      <pc:sldChg chg="addSp delSp modSp add mod modAnim">
        <pc:chgData name="Chris Clyne" userId="e79864e2-c136-43d4-a4af-0af23574919c" providerId="ADAL" clId="{975FC9DF-8556-40AF-9AC6-A26B0A20B310}" dt="2021-06-15T06:42:55.786" v="79" actId="1076"/>
        <pc:sldMkLst>
          <pc:docMk/>
          <pc:sldMk cId="3088584679" sldId="436"/>
        </pc:sldMkLst>
        <pc:spChg chg="mod">
          <ac:chgData name="Chris Clyne" userId="e79864e2-c136-43d4-a4af-0af23574919c" providerId="ADAL" clId="{975FC9DF-8556-40AF-9AC6-A26B0A20B310}" dt="2021-06-15T06:42:27.735" v="28" actId="1076"/>
          <ac:spMkLst>
            <pc:docMk/>
            <pc:sldMk cId="3088584679" sldId="436"/>
            <ac:spMk id="2" creationId="{4351489B-B389-4A5E-954E-98A7D6F5CA5B}"/>
          </ac:spMkLst>
        </pc:spChg>
        <pc:spChg chg="del">
          <ac:chgData name="Chris Clyne" userId="e79864e2-c136-43d4-a4af-0af23574919c" providerId="ADAL" clId="{975FC9DF-8556-40AF-9AC6-A26B0A20B310}" dt="2021-06-15T06:42:24.038" v="27" actId="478"/>
          <ac:spMkLst>
            <pc:docMk/>
            <pc:sldMk cId="3088584679" sldId="436"/>
            <ac:spMk id="3" creationId="{0E193062-BD4E-496F-AEE6-4265608377DA}"/>
          </ac:spMkLst>
        </pc:spChg>
        <pc:spChg chg="add mod">
          <ac:chgData name="Chris Clyne" userId="e79864e2-c136-43d4-a4af-0af23574919c" providerId="ADAL" clId="{975FC9DF-8556-40AF-9AC6-A26B0A20B310}" dt="2021-06-15T06:42:55.786" v="79" actId="1076"/>
          <ac:spMkLst>
            <pc:docMk/>
            <pc:sldMk cId="3088584679" sldId="436"/>
            <ac:spMk id="8" creationId="{54AD3190-E89D-475E-912F-8D1A2D3AD914}"/>
          </ac:spMkLst>
        </pc:spChg>
      </pc:sldChg>
      <pc:sldChg chg="modSp add mod">
        <pc:chgData name="Chris Clyne" userId="e79864e2-c136-43d4-a4af-0af23574919c" providerId="ADAL" clId="{975FC9DF-8556-40AF-9AC6-A26B0A20B310}" dt="2021-06-15T09:34:56.933" v="239" actId="2711"/>
        <pc:sldMkLst>
          <pc:docMk/>
          <pc:sldMk cId="0" sldId="437"/>
        </pc:sldMkLst>
        <pc:spChg chg="mod">
          <ac:chgData name="Chris Clyne" userId="e79864e2-c136-43d4-a4af-0af23574919c" providerId="ADAL" clId="{975FC9DF-8556-40AF-9AC6-A26B0A20B310}" dt="2021-06-15T09:34:46.249" v="238" actId="20577"/>
          <ac:spMkLst>
            <pc:docMk/>
            <pc:sldMk cId="0" sldId="437"/>
            <ac:spMk id="2" creationId="{E43F7400-0AD6-4DBE-9217-DEBEF8FFE445}"/>
          </ac:spMkLst>
        </pc:spChg>
        <pc:spChg chg="mod">
          <ac:chgData name="Chris Clyne" userId="e79864e2-c136-43d4-a4af-0af23574919c" providerId="ADAL" clId="{975FC9DF-8556-40AF-9AC6-A26B0A20B310}" dt="2021-06-15T09:34:56.933" v="239" actId="2711"/>
          <ac:spMkLst>
            <pc:docMk/>
            <pc:sldMk cId="0" sldId="437"/>
            <ac:spMk id="21506" creationId="{F7FB4773-EBE1-4144-865A-C1203461C71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0116" cy="500142"/>
          </a:xfrm>
          <a:prstGeom prst="rect">
            <a:avLst/>
          </a:prstGeom>
        </p:spPr>
        <p:txBody>
          <a:bodyPr vert="horz" lIns="92562" tIns="46282" rIns="92562" bIns="46282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3742" y="1"/>
            <a:ext cx="2980116" cy="500142"/>
          </a:xfrm>
          <a:prstGeom prst="rect">
            <a:avLst/>
          </a:prstGeom>
        </p:spPr>
        <p:txBody>
          <a:bodyPr vert="horz" lIns="92562" tIns="46282" rIns="92562" bIns="46282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D24076-FABD-4FEB-87B7-FA365491B3B5}" type="datetimeFigureOut">
              <a:rPr lang="en-GB"/>
              <a:pPr>
                <a:defRPr/>
              </a:pPr>
              <a:t>17/06/2021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01088"/>
            <a:ext cx="2980116" cy="500142"/>
          </a:xfrm>
          <a:prstGeom prst="rect">
            <a:avLst/>
          </a:prstGeom>
        </p:spPr>
        <p:txBody>
          <a:bodyPr vert="horz" lIns="92562" tIns="46282" rIns="92562" bIns="46282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3742" y="9501088"/>
            <a:ext cx="2980116" cy="500142"/>
          </a:xfrm>
          <a:prstGeom prst="rect">
            <a:avLst/>
          </a:prstGeom>
        </p:spPr>
        <p:txBody>
          <a:bodyPr vert="horz" wrap="square" lIns="92562" tIns="46282" rIns="92562" bIns="462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DA1D5AD-3611-49B8-A968-B4ABA92D03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0116" cy="500142"/>
          </a:xfrm>
          <a:prstGeom prst="rect">
            <a:avLst/>
          </a:prstGeom>
        </p:spPr>
        <p:txBody>
          <a:bodyPr vert="horz" lIns="92562" tIns="46282" rIns="92562" bIns="46282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3742" y="1"/>
            <a:ext cx="2980116" cy="500142"/>
          </a:xfrm>
          <a:prstGeom prst="rect">
            <a:avLst/>
          </a:prstGeom>
        </p:spPr>
        <p:txBody>
          <a:bodyPr vert="horz" lIns="92562" tIns="46282" rIns="92562" bIns="46282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877171-97FD-4F82-B25E-786184837054}" type="datetimeFigureOut">
              <a:rPr lang="en-GB"/>
              <a:pPr>
                <a:defRPr/>
              </a:pPr>
              <a:t>17/06/2021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4999037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62" tIns="46282" rIns="92562" bIns="46282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226" y="4752153"/>
            <a:ext cx="5501013" cy="4501276"/>
          </a:xfrm>
          <a:prstGeom prst="rect">
            <a:avLst/>
          </a:prstGeom>
        </p:spPr>
        <p:txBody>
          <a:bodyPr vert="horz" lIns="92562" tIns="46282" rIns="92562" bIns="4628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01088"/>
            <a:ext cx="2980116" cy="500142"/>
          </a:xfrm>
          <a:prstGeom prst="rect">
            <a:avLst/>
          </a:prstGeom>
        </p:spPr>
        <p:txBody>
          <a:bodyPr vert="horz" lIns="92562" tIns="46282" rIns="92562" bIns="46282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3742" y="9501088"/>
            <a:ext cx="2980116" cy="500142"/>
          </a:xfrm>
          <a:prstGeom prst="rect">
            <a:avLst/>
          </a:prstGeom>
        </p:spPr>
        <p:txBody>
          <a:bodyPr vert="horz" wrap="square" lIns="92562" tIns="46282" rIns="92562" bIns="462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1357313-A53D-4AC0-A465-CAC62EECC7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2070" indent="-28925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7030" indent="-231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9842" indent="-231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2653" indent="-231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45466" indent="-231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8277" indent="-231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71090" indent="-231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3901" indent="-231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EA1BDF9-4D95-43D6-9F86-984C578EC94B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2070" indent="-28925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7030" indent="-231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9842" indent="-231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2653" indent="-231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45466" indent="-231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8277" indent="-231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71090" indent="-231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3901" indent="-231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A91A778-65C1-4109-8AAB-5A4D93DEF26F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0579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2070" indent="-28925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7030" indent="-231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9842" indent="-231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2653" indent="-231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45466" indent="-231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8277" indent="-231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71090" indent="-231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3901" indent="-231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A91A778-65C1-4109-8AAB-5A4D93DEF26F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1971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2070" indent="-28925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7030" indent="-231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9842" indent="-231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2653" indent="-231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45466" indent="-231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8277" indent="-231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71090" indent="-231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3901" indent="-231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A91A778-65C1-4109-8AAB-5A4D93DEF26F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1611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2070" indent="-28925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7030" indent="-231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9842" indent="-231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2653" indent="-231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45466" indent="-231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8277" indent="-231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71090" indent="-231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3901" indent="-231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A91A778-65C1-4109-8AAB-5A4D93DEF26F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8973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2070" indent="-28925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7030" indent="-231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9842" indent="-231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2653" indent="-231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45466" indent="-231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8277" indent="-231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71090" indent="-231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3901" indent="-231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A91A778-65C1-4109-8AAB-5A4D93DEF26F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1962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2070" indent="-28925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7030" indent="-231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9842" indent="-231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2653" indent="-231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45466" indent="-231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8277" indent="-231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71090" indent="-231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3901" indent="-231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A91A778-65C1-4109-8AAB-5A4D93DEF26F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0917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79388" y="5516563"/>
            <a:ext cx="8785225" cy="1225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5" name="Picture 7" descr="P:\Communications\Development\Change June 2012\New Stationery Development - Yeomans\JOC\Image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557588"/>
            <a:ext cx="3962400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900" y="908720"/>
            <a:ext cx="8748713" cy="981075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061096"/>
            <a:ext cx="8713788" cy="4318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3200">
                <a:solidFill>
                  <a:srgbClr val="0079BC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8384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280152" cy="51125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2FF96-B198-4D7E-B847-DCB58520A5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550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281115"/>
            <a:ext cx="7772400" cy="1362075"/>
          </a:xfrm>
        </p:spPr>
        <p:txBody>
          <a:bodyPr anchor="t"/>
          <a:lstStyle>
            <a:lvl1pPr algn="l">
              <a:defRPr sz="1600" b="1" cap="all">
                <a:latin typeface="+mn-lt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8092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052264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DE71D-383E-4254-960C-1A2C399347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637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5040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836712"/>
            <a:ext cx="4032448" cy="511256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solidFill>
                  <a:srgbClr val="052264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rgbClr val="052264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rgbClr val="052264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rgbClr val="052264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rgbClr val="052264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836712"/>
            <a:ext cx="4104456" cy="511256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solidFill>
                  <a:srgbClr val="052264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rgbClr val="052264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rgbClr val="052264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rgbClr val="052264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rgbClr val="052264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66007-6D7E-438F-AA71-B3D832BA9F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61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5040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836712"/>
            <a:ext cx="4040188" cy="59774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052264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1412776"/>
            <a:ext cx="4040188" cy="453650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solidFill>
                  <a:srgbClr val="052264"/>
                </a:solidFill>
                <a:latin typeface="+mn-lt"/>
                <a:cs typeface="Arial" pitchFamily="34" charset="0"/>
              </a:defRPr>
            </a:lvl1pPr>
            <a:lvl2pPr>
              <a:defRPr sz="2000">
                <a:solidFill>
                  <a:srgbClr val="052264"/>
                </a:solidFill>
                <a:latin typeface="+mn-lt"/>
                <a:cs typeface="Arial" pitchFamily="34" charset="0"/>
              </a:defRPr>
            </a:lvl2pPr>
            <a:lvl3pPr>
              <a:defRPr sz="1800">
                <a:solidFill>
                  <a:srgbClr val="052264"/>
                </a:solidFill>
                <a:latin typeface="+mn-lt"/>
                <a:cs typeface="Arial" pitchFamily="34" charset="0"/>
              </a:defRPr>
            </a:lvl3pPr>
            <a:lvl4pPr>
              <a:defRPr sz="1600">
                <a:solidFill>
                  <a:srgbClr val="052264"/>
                </a:solidFill>
                <a:latin typeface="+mn-lt"/>
                <a:cs typeface="Arial" pitchFamily="34" charset="0"/>
              </a:defRPr>
            </a:lvl4pPr>
            <a:lvl5pPr>
              <a:defRPr sz="1600">
                <a:solidFill>
                  <a:srgbClr val="052264"/>
                </a:solidFill>
                <a:latin typeface="+mn-lt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858391"/>
            <a:ext cx="4104456" cy="56775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052264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412776"/>
            <a:ext cx="4104456" cy="453650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solidFill>
                  <a:srgbClr val="052264"/>
                </a:solidFill>
                <a:latin typeface="+mn-lt"/>
                <a:cs typeface="Arial" pitchFamily="34" charset="0"/>
              </a:defRPr>
            </a:lvl1pPr>
            <a:lvl2pPr>
              <a:defRPr sz="2000">
                <a:solidFill>
                  <a:srgbClr val="052264"/>
                </a:solidFill>
                <a:latin typeface="+mn-lt"/>
                <a:cs typeface="Arial" pitchFamily="34" charset="0"/>
              </a:defRPr>
            </a:lvl2pPr>
            <a:lvl3pPr>
              <a:defRPr sz="1800">
                <a:solidFill>
                  <a:srgbClr val="052264"/>
                </a:solidFill>
                <a:latin typeface="+mn-lt"/>
                <a:cs typeface="Arial" pitchFamily="34" charset="0"/>
              </a:defRPr>
            </a:lvl3pPr>
            <a:lvl4pPr>
              <a:defRPr sz="1600">
                <a:solidFill>
                  <a:srgbClr val="052264"/>
                </a:solidFill>
                <a:latin typeface="+mn-lt"/>
                <a:cs typeface="Arial" pitchFamily="34" charset="0"/>
              </a:defRPr>
            </a:lvl4pPr>
            <a:lvl5pPr>
              <a:defRPr sz="1600">
                <a:solidFill>
                  <a:srgbClr val="052264"/>
                </a:solidFill>
                <a:latin typeface="+mn-lt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7BD6E-56F0-4296-B818-690F122D1F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380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040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622DF-EBDF-4A0D-8D76-E4601E22F2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180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23C29-1AF3-4095-99A0-4D3236BB1A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821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836712"/>
            <a:ext cx="5111750" cy="511256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solidFill>
                  <a:srgbClr val="052264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rgbClr val="052264"/>
                </a:solidFill>
                <a:latin typeface="+mn-lt"/>
                <a:cs typeface="Arial" pitchFamily="34" charset="0"/>
              </a:defRPr>
            </a:lvl2pPr>
            <a:lvl3pPr>
              <a:defRPr sz="2400">
                <a:solidFill>
                  <a:srgbClr val="052264"/>
                </a:solidFill>
                <a:latin typeface="+mn-lt"/>
                <a:cs typeface="Arial" pitchFamily="34" charset="0"/>
              </a:defRPr>
            </a:lvl3pPr>
            <a:lvl4pPr>
              <a:defRPr sz="2000">
                <a:solidFill>
                  <a:srgbClr val="052264"/>
                </a:solidFill>
                <a:latin typeface="+mn-lt"/>
                <a:cs typeface="Arial" pitchFamily="34" charset="0"/>
              </a:defRPr>
            </a:lvl4pPr>
            <a:lvl5pPr>
              <a:defRPr sz="2000">
                <a:solidFill>
                  <a:srgbClr val="052264"/>
                </a:solidFill>
                <a:latin typeface="+mn-lt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836712"/>
            <a:ext cx="3008313" cy="5112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52264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040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9D2D5-6626-4BA3-8E31-27CD8F0EB9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960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95288" y="188913"/>
            <a:ext cx="8280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Text Placeholder 2"/>
          <p:cNvSpPr>
            <a:spLocks noGrp="1"/>
          </p:cNvSpPr>
          <p:nvPr/>
        </p:nvSpPr>
        <p:spPr bwMode="auto">
          <a:xfrm>
            <a:off x="395288" y="1268413"/>
            <a:ext cx="82804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 altLang="en-US" sz="4000" b="1">
              <a:solidFill>
                <a:srgbClr val="052264"/>
              </a:solidFill>
            </a:endParaRPr>
          </a:p>
        </p:txBody>
      </p:sp>
      <p:sp>
        <p:nvSpPr>
          <p:cNvPr id="1029" name="Text Placeholder 2"/>
          <p:cNvSpPr>
            <a:spLocks noGrp="1"/>
          </p:cNvSpPr>
          <p:nvPr/>
        </p:nvSpPr>
        <p:spPr bwMode="auto">
          <a:xfrm>
            <a:off x="395288" y="1268413"/>
            <a:ext cx="82804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 altLang="en-US" sz="4000" b="1">
              <a:solidFill>
                <a:srgbClr val="052264"/>
              </a:solidFill>
            </a:endParaRPr>
          </a:p>
        </p:txBody>
      </p:sp>
      <p:sp>
        <p:nvSpPr>
          <p:cNvPr id="2" name="Text Placeholder 5"/>
          <p:cNvSpPr>
            <a:spLocks noGrp="1"/>
          </p:cNvSpPr>
          <p:nvPr>
            <p:ph type="body" idx="1"/>
          </p:nvPr>
        </p:nvSpPr>
        <p:spPr bwMode="auto">
          <a:xfrm>
            <a:off x="395288" y="836613"/>
            <a:ext cx="8301037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9388" y="765175"/>
            <a:ext cx="8713787" cy="0"/>
          </a:xfrm>
          <a:prstGeom prst="line">
            <a:avLst/>
          </a:prstGeom>
          <a:ln w="19050">
            <a:solidFill>
              <a:srgbClr val="052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79388" y="6092825"/>
            <a:ext cx="8713787" cy="0"/>
          </a:xfrm>
          <a:prstGeom prst="line">
            <a:avLst/>
          </a:prstGeom>
          <a:ln w="22225">
            <a:solidFill>
              <a:srgbClr val="052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B5A9FF7-C570-4EA6-A603-DAFA8BA3E4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3" name="Pictur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154738"/>
            <a:ext cx="22320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52264"/>
          </a:solidFill>
          <a:latin typeface="+mn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52264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52264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52264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52264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52264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052264"/>
          </a:solidFill>
          <a:latin typeface="+mn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52264"/>
          </a:solidFill>
          <a:latin typeface="+mn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52264"/>
          </a:solidFill>
          <a:latin typeface="+mn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52264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Image result for littering in schools">
            <a:extLst>
              <a:ext uri="{FF2B5EF4-FFF2-40B4-BE49-F238E27FC236}">
                <a16:creationId xmlns:a16="http://schemas.microsoft.com/office/drawing/2014/main" id="{074738A9-E4B0-4F72-BDD7-6539B4A4B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1" t="276" r="15742" b="1416"/>
          <a:stretch>
            <a:fillRect/>
          </a:stretch>
        </p:blipFill>
        <p:spPr bwMode="auto">
          <a:xfrm rot="-410195">
            <a:off x="2400299" y="904283"/>
            <a:ext cx="1679575" cy="145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itle 1">
            <a:extLst>
              <a:ext uri="{FF2B5EF4-FFF2-40B4-BE49-F238E27FC236}">
                <a16:creationId xmlns:a16="http://schemas.microsoft.com/office/drawing/2014/main" id="{F7FB4773-EBE1-4144-865A-C1203461C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br>
              <a:rPr lang="en-GB" dirty="0">
                <a:solidFill>
                  <a:srgbClr val="444444"/>
                </a:solidFill>
                <a:latin typeface="Trebuchet MS" panose="020B0603020202020204" pitchFamily="34" charset="0"/>
              </a:rPr>
            </a:b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Around the school this week</a:t>
            </a:r>
            <a:br>
              <a:rPr lang="en-GB" dirty="0">
                <a:solidFill>
                  <a:srgbClr val="444444"/>
                </a:solidFill>
                <a:latin typeface="Trebuchet MS" panose="020B0603020202020204" pitchFamily="34" charset="0"/>
              </a:rPr>
            </a:br>
            <a:endParaRPr lang="en-GB" altLang="en-US" dirty="0"/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B91FA427-2801-4AC5-B7BF-5D1760699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6284913"/>
            <a:ext cx="32639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3">
            <a:extLst>
              <a:ext uri="{FF2B5EF4-FFF2-40B4-BE49-F238E27FC236}">
                <a16:creationId xmlns:a16="http://schemas.microsoft.com/office/drawing/2014/main" id="{95B52076-8CAE-4CD5-B052-4DD3CE8DC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8" r="72028" b="48962"/>
          <a:stretch>
            <a:fillRect/>
          </a:stretch>
        </p:blipFill>
        <p:spPr bwMode="auto">
          <a:xfrm>
            <a:off x="2660650" y="6159500"/>
            <a:ext cx="15843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Image result for seagulls eating rubbish in school">
            <a:extLst>
              <a:ext uri="{FF2B5EF4-FFF2-40B4-BE49-F238E27FC236}">
                <a16:creationId xmlns:a16="http://schemas.microsoft.com/office/drawing/2014/main" id="{33ECFE1E-7024-42C5-B3AD-42F723E03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5" r="5746"/>
          <a:stretch>
            <a:fillRect/>
          </a:stretch>
        </p:blipFill>
        <p:spPr bwMode="auto">
          <a:xfrm>
            <a:off x="4244975" y="917133"/>
            <a:ext cx="1969137" cy="98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0" descr="Image result for respecting others">
            <a:extLst>
              <a:ext uri="{FF2B5EF4-FFF2-40B4-BE49-F238E27FC236}">
                <a16:creationId xmlns:a16="http://schemas.microsoft.com/office/drawing/2014/main" id="{04839773-086E-4472-888D-96653FDFA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107" y="833461"/>
            <a:ext cx="2598245" cy="983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5">
            <a:extLst>
              <a:ext uri="{FF2B5EF4-FFF2-40B4-BE49-F238E27FC236}">
                <a16:creationId xmlns:a16="http://schemas.microsoft.com/office/drawing/2014/main" id="{2AE9FFA1-02CB-4593-A20C-5D61E0EB1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8" t="21651" r="39763" b="13382"/>
          <a:stretch>
            <a:fillRect/>
          </a:stretch>
        </p:blipFill>
        <p:spPr bwMode="auto">
          <a:xfrm>
            <a:off x="88900" y="944563"/>
            <a:ext cx="21463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3">
            <a:extLst>
              <a:ext uri="{FF2B5EF4-FFF2-40B4-BE49-F238E27FC236}">
                <a16:creationId xmlns:a16="http://schemas.microsoft.com/office/drawing/2014/main" id="{A8E977CB-FD87-46A4-A740-3DE74D975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8" r="72028" b="48962"/>
          <a:stretch>
            <a:fillRect/>
          </a:stretch>
        </p:blipFill>
        <p:spPr bwMode="auto">
          <a:xfrm>
            <a:off x="2667000" y="6165850"/>
            <a:ext cx="15843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3F7400-0AD6-4DBE-9217-DEBEF8FFE445}"/>
              </a:ext>
            </a:extLst>
          </p:cNvPr>
          <p:cNvSpPr txBox="1"/>
          <p:nvPr/>
        </p:nvSpPr>
        <p:spPr>
          <a:xfrm>
            <a:off x="2258119" y="2276872"/>
            <a:ext cx="6819496" cy="73558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endParaRPr lang="en-GB" sz="2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TUTOR READING – ON TIME AND FOCUSED 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endParaRPr lang="en-GB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USE THE BOOKMARKS ALL THE TIME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endParaRPr lang="en-GB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OUTSTANDING ENGAGEMENT IN ALL LESSONS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endParaRPr lang="en-GB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KEEP IT A ‘LITTER FREE’ SCHOOL – USE THE BINS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endParaRPr lang="en-GB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  <a:p>
            <a:pPr algn="ctr">
              <a:defRPr/>
            </a:pPr>
            <a:endParaRPr lang="en-GB" sz="2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  <a:p>
            <a:pPr algn="ctr">
              <a:defRPr/>
            </a:pPr>
            <a:endParaRPr lang="en-GB" sz="2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  <a:p>
            <a:pPr algn="ctr">
              <a:defRPr/>
            </a:pPr>
            <a:endParaRPr lang="en-GB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defRPr/>
            </a:pPr>
            <a:endParaRPr lang="en-GB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defRPr/>
            </a:pPr>
            <a:endParaRPr lang="en-GB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defRPr/>
            </a:pPr>
            <a:endParaRPr lang="en-GB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defRPr/>
            </a:pPr>
            <a:endParaRPr lang="en-GB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defRPr/>
            </a:pPr>
            <a:endParaRPr lang="en-GB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defRPr/>
            </a:pPr>
            <a:endParaRPr lang="en-GB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defRPr/>
            </a:pPr>
            <a:endParaRPr lang="en-GB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defRPr/>
            </a:pPr>
            <a:endParaRPr lang="en-GB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defRPr/>
            </a:pPr>
            <a:endParaRPr lang="en-GB" sz="2400" dirty="0">
              <a:solidFill>
                <a:srgbClr val="92D050"/>
              </a:solidFill>
              <a:latin typeface="+mn-lt"/>
            </a:endParaRPr>
          </a:p>
          <a:p>
            <a:pPr algn="ctr">
              <a:defRPr/>
            </a:pPr>
            <a:endParaRPr lang="en-GB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 advTm="10522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95288" y="764704"/>
            <a:ext cx="8280400" cy="503237"/>
          </a:xfrm>
        </p:spPr>
        <p:txBody>
          <a:bodyPr/>
          <a:lstStyle/>
          <a:p>
            <a:br>
              <a:rPr lang="en-GB" altLang="en-US" dirty="0"/>
            </a:br>
            <a:endParaRPr lang="en-GB" altLang="en-US" dirty="0"/>
          </a:p>
        </p:txBody>
      </p:sp>
      <p:sp>
        <p:nvSpPr>
          <p:cNvPr id="10245" name="Shape 168"/>
          <p:cNvSpPr>
            <a:spLocks noGrp="1"/>
          </p:cNvSpPr>
          <p:nvPr>
            <p:ph idx="1"/>
          </p:nvPr>
        </p:nvSpPr>
        <p:spPr>
          <a:xfrm>
            <a:off x="107504" y="1041613"/>
            <a:ext cx="6565207" cy="2042329"/>
          </a:xfrm>
          <a:solidFill>
            <a:schemeClr val="bg1"/>
          </a:solidFill>
        </p:spPr>
        <p:txBody>
          <a:bodyPr lIns="91425" tIns="91425" rIns="91425" bIns="91425" anchor="ctr"/>
          <a:lstStyle/>
          <a:p>
            <a:pPr marL="0">
              <a:spcBef>
                <a:spcPct val="0"/>
              </a:spcBef>
              <a:buNone/>
            </a:pPr>
            <a:r>
              <a:rPr lang="en" sz="2000" dirty="0"/>
              <a:t>Y</a:t>
            </a:r>
            <a:r>
              <a:rPr lang="en-GB" sz="2000" dirty="0"/>
              <a:t>o</a:t>
            </a:r>
            <a:r>
              <a:rPr lang="en" sz="2000" dirty="0"/>
              <a:t>ur teacher leaves the answers to the assessement you are doing tomorrow and leaves the room. Y</a:t>
            </a:r>
            <a:r>
              <a:rPr lang="en-GB" sz="2000" dirty="0"/>
              <a:t>o</a:t>
            </a:r>
            <a:r>
              <a:rPr lang="en" sz="2000" dirty="0"/>
              <a:t>u are the only student left </a:t>
            </a:r>
            <a:br>
              <a:rPr lang="en" sz="2000" dirty="0"/>
            </a:br>
            <a:endParaRPr lang="en" sz="2000" dirty="0"/>
          </a:p>
          <a:p>
            <a:pPr marL="0">
              <a:spcBef>
                <a:spcPct val="0"/>
              </a:spcBef>
              <a:buNone/>
            </a:pPr>
            <a:endParaRPr lang="en-GB" altLang="en-US" sz="2000" dirty="0"/>
          </a:p>
        </p:txBody>
      </p:sp>
      <p:pic>
        <p:nvPicPr>
          <p:cNvPr id="1024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635" y="1700808"/>
            <a:ext cx="3956050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65CCC8FC-1573-42ED-958F-208C9A200F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357399"/>
            <a:ext cx="43672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DC7E16-3B23-43D7-9CEE-7763877563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5144"/>
            <a:ext cx="2195736" cy="718842"/>
          </a:xfrm>
          <a:prstGeom prst="rect">
            <a:avLst/>
          </a:prstGeom>
        </p:spPr>
      </p:pic>
      <p:sp>
        <p:nvSpPr>
          <p:cNvPr id="7" name="Shape 168">
            <a:extLst>
              <a:ext uri="{FF2B5EF4-FFF2-40B4-BE49-F238E27FC236}">
                <a16:creationId xmlns:a16="http://schemas.microsoft.com/office/drawing/2014/main" id="{39C931BB-47CB-46A3-A04F-29978FD6C267}"/>
              </a:ext>
            </a:extLst>
          </p:cNvPr>
          <p:cNvSpPr txBox="1">
            <a:spLocks/>
          </p:cNvSpPr>
          <p:nvPr/>
        </p:nvSpPr>
        <p:spPr bwMode="auto">
          <a:xfrm>
            <a:off x="242284" y="2564904"/>
            <a:ext cx="5337828" cy="187220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 kern="1200">
                <a:solidFill>
                  <a:srgbClr val="052264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rgbClr val="052264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52264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052264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052264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ct val="0"/>
              </a:spcBef>
              <a:buFont typeface="Wingdings" panose="05000000000000000000" pitchFamily="2" charset="2"/>
              <a:buNone/>
            </a:pPr>
            <a:br>
              <a:rPr lang="en" sz="2000" dirty="0"/>
            </a:br>
            <a:endParaRPr lang="en" sz="2000" dirty="0"/>
          </a:p>
          <a:p>
            <a:pPr marL="0">
              <a:spcBef>
                <a:spcPct val="0"/>
              </a:spcBef>
              <a:buFont typeface="Wingdings" panose="05000000000000000000" pitchFamily="2" charset="2"/>
              <a:buNone/>
            </a:pPr>
            <a:br>
              <a:rPr lang="en" sz="2000" dirty="0"/>
            </a:br>
            <a:r>
              <a:rPr lang="en" sz="2000" dirty="0"/>
              <a:t>What would you do and why?:</a:t>
            </a:r>
            <a:br>
              <a:rPr lang="en" sz="2000" dirty="0"/>
            </a:br>
            <a:br>
              <a:rPr lang="en" sz="2000" dirty="0"/>
            </a:br>
            <a:r>
              <a:rPr lang="en" sz="2000" dirty="0"/>
              <a:t>A) Quickly look at the answers</a:t>
            </a:r>
            <a:br>
              <a:rPr lang="en" sz="2000" dirty="0"/>
            </a:br>
            <a:r>
              <a:rPr lang="en" sz="2000" dirty="0"/>
              <a:t>B) Take a picture and show friends</a:t>
            </a:r>
            <a:br>
              <a:rPr lang="en" sz="2000" dirty="0"/>
            </a:br>
            <a:r>
              <a:rPr lang="en" sz="2000" b="1" dirty="0"/>
              <a:t>C) </a:t>
            </a:r>
            <a:r>
              <a:rPr lang="en-GB" sz="2000" b="1" dirty="0"/>
              <a:t>Leave the classroom – Integrity </a:t>
            </a:r>
            <a:endParaRPr lang="en-GB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5463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95288" y="764704"/>
            <a:ext cx="8280400" cy="503237"/>
          </a:xfrm>
        </p:spPr>
        <p:txBody>
          <a:bodyPr/>
          <a:lstStyle/>
          <a:p>
            <a:br>
              <a:rPr lang="en-GB" altLang="en-US" dirty="0"/>
            </a:br>
            <a:endParaRPr lang="en-GB" altLang="en-US" dirty="0"/>
          </a:p>
        </p:txBody>
      </p:sp>
      <p:sp>
        <p:nvSpPr>
          <p:cNvPr id="10245" name="Shape 168"/>
          <p:cNvSpPr>
            <a:spLocks noGrp="1"/>
          </p:cNvSpPr>
          <p:nvPr>
            <p:ph idx="1"/>
          </p:nvPr>
        </p:nvSpPr>
        <p:spPr>
          <a:xfrm>
            <a:off x="251520" y="1282986"/>
            <a:ext cx="5472855" cy="1728192"/>
          </a:xfrm>
          <a:solidFill>
            <a:schemeClr val="bg1"/>
          </a:solidFill>
        </p:spPr>
        <p:txBody>
          <a:bodyPr lIns="91425" tIns="91425" rIns="91425" bIns="91425" anchor="ctr"/>
          <a:lstStyle/>
          <a:p>
            <a:pPr marL="0">
              <a:spcBef>
                <a:spcPct val="0"/>
              </a:spcBef>
              <a:buNone/>
            </a:pPr>
            <a:r>
              <a:rPr lang="en-GB" sz="2000" dirty="0"/>
              <a:t>You find a £5 note in the courtyard and no-one else is around </a:t>
            </a:r>
            <a:endParaRPr lang="en-GB" altLang="en-US" sz="2000" dirty="0"/>
          </a:p>
        </p:txBody>
      </p:sp>
      <p:pic>
        <p:nvPicPr>
          <p:cNvPr id="1024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63" y="1700213"/>
            <a:ext cx="3956050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65CCC8FC-1573-42ED-958F-208C9A200F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357399"/>
            <a:ext cx="43672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DC7E16-3B23-43D7-9CEE-7763877563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5144"/>
            <a:ext cx="2195736" cy="718842"/>
          </a:xfrm>
          <a:prstGeom prst="rect">
            <a:avLst/>
          </a:prstGeom>
        </p:spPr>
      </p:pic>
      <p:sp>
        <p:nvSpPr>
          <p:cNvPr id="7" name="Shape 168">
            <a:extLst>
              <a:ext uri="{FF2B5EF4-FFF2-40B4-BE49-F238E27FC236}">
                <a16:creationId xmlns:a16="http://schemas.microsoft.com/office/drawing/2014/main" id="{2E585E55-8714-4382-A4E1-51C06B714369}"/>
              </a:ext>
            </a:extLst>
          </p:cNvPr>
          <p:cNvSpPr txBox="1">
            <a:spLocks/>
          </p:cNvSpPr>
          <p:nvPr/>
        </p:nvSpPr>
        <p:spPr bwMode="auto">
          <a:xfrm>
            <a:off x="226570" y="2956096"/>
            <a:ext cx="5929606" cy="17281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 kern="1200">
                <a:solidFill>
                  <a:srgbClr val="052264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rgbClr val="052264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52264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052264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052264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" sz="2000" dirty="0"/>
              <a:t>What would you do and why?:</a:t>
            </a:r>
          </a:p>
          <a:p>
            <a:pPr marL="0">
              <a:spcBef>
                <a:spcPct val="0"/>
              </a:spcBef>
              <a:buFont typeface="Wingdings" panose="05000000000000000000" pitchFamily="2" charset="2"/>
              <a:buNone/>
            </a:pPr>
            <a:endParaRPr lang="en" sz="2000" dirty="0"/>
          </a:p>
          <a:p>
            <a:pPr marL="114300" indent="-457200">
              <a:spcBef>
                <a:spcPct val="0"/>
              </a:spcBef>
              <a:buFont typeface="Wingdings" panose="05000000000000000000" pitchFamily="2" charset="2"/>
              <a:buAutoNum type="alphaUcParenR"/>
            </a:pPr>
            <a:r>
              <a:rPr lang="en-GB" sz="2000" dirty="0"/>
              <a:t>T</a:t>
            </a:r>
            <a:r>
              <a:rPr lang="en" sz="2000" dirty="0"/>
              <a:t>ake the mo</a:t>
            </a:r>
            <a:r>
              <a:rPr lang="en-GB" sz="2000" dirty="0"/>
              <a:t>ne</a:t>
            </a:r>
            <a:r>
              <a:rPr lang="en" sz="2000" dirty="0"/>
              <a:t>y and buy somehting in canteen</a:t>
            </a:r>
          </a:p>
          <a:p>
            <a:pPr marL="114300" indent="-457200">
              <a:spcBef>
                <a:spcPct val="0"/>
              </a:spcBef>
              <a:buFont typeface="Wingdings" panose="05000000000000000000" pitchFamily="2" charset="2"/>
              <a:buAutoNum type="alphaUcParenR"/>
            </a:pPr>
            <a:r>
              <a:rPr lang="en" sz="2000" dirty="0"/>
              <a:t>Take the money are buy your f</a:t>
            </a:r>
            <a:r>
              <a:rPr lang="en-GB" sz="2000" dirty="0" err="1"/>
              <a:t>ri</a:t>
            </a:r>
            <a:r>
              <a:rPr lang="en" sz="2000" dirty="0"/>
              <a:t>ends something</a:t>
            </a:r>
          </a:p>
          <a:p>
            <a:pPr marL="114300" indent="-457200">
              <a:spcBef>
                <a:spcPct val="0"/>
              </a:spcBef>
              <a:buFont typeface="Wingdings" panose="05000000000000000000" pitchFamily="2" charset="2"/>
              <a:buAutoNum type="alphaUcParenR"/>
            </a:pPr>
            <a:r>
              <a:rPr lang="en" sz="2000" dirty="0"/>
              <a:t>Hand the money in </a:t>
            </a:r>
            <a:br>
              <a:rPr lang="en" sz="2000" dirty="0"/>
            </a:br>
            <a:endParaRPr lang="en-GB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1762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95288" y="764704"/>
            <a:ext cx="8280400" cy="503237"/>
          </a:xfrm>
        </p:spPr>
        <p:txBody>
          <a:bodyPr/>
          <a:lstStyle/>
          <a:p>
            <a:br>
              <a:rPr lang="en-GB" altLang="en-US" dirty="0"/>
            </a:br>
            <a:endParaRPr lang="en-GB" altLang="en-US" dirty="0"/>
          </a:p>
        </p:txBody>
      </p:sp>
      <p:sp>
        <p:nvSpPr>
          <p:cNvPr id="10245" name="Shape 168"/>
          <p:cNvSpPr>
            <a:spLocks noGrp="1"/>
          </p:cNvSpPr>
          <p:nvPr>
            <p:ph idx="1"/>
          </p:nvPr>
        </p:nvSpPr>
        <p:spPr>
          <a:xfrm>
            <a:off x="251520" y="1282986"/>
            <a:ext cx="5472855" cy="1728192"/>
          </a:xfrm>
          <a:solidFill>
            <a:schemeClr val="bg1"/>
          </a:solidFill>
        </p:spPr>
        <p:txBody>
          <a:bodyPr lIns="91425" tIns="91425" rIns="91425" bIns="91425" anchor="ctr"/>
          <a:lstStyle/>
          <a:p>
            <a:pPr marL="0">
              <a:spcBef>
                <a:spcPct val="0"/>
              </a:spcBef>
              <a:buNone/>
            </a:pPr>
            <a:r>
              <a:rPr lang="en-GB" sz="2000" dirty="0"/>
              <a:t>You find a £5 note in the courtyard and no-one else is around </a:t>
            </a:r>
            <a:endParaRPr lang="en-GB" altLang="en-US" sz="2000" dirty="0"/>
          </a:p>
        </p:txBody>
      </p:sp>
      <p:pic>
        <p:nvPicPr>
          <p:cNvPr id="1024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63" y="1700213"/>
            <a:ext cx="3956050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65CCC8FC-1573-42ED-958F-208C9A200F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357399"/>
            <a:ext cx="43672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DC7E16-3B23-43D7-9CEE-7763877563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5144"/>
            <a:ext cx="2195736" cy="718842"/>
          </a:xfrm>
          <a:prstGeom prst="rect">
            <a:avLst/>
          </a:prstGeom>
        </p:spPr>
      </p:pic>
      <p:sp>
        <p:nvSpPr>
          <p:cNvPr id="7" name="Shape 168">
            <a:extLst>
              <a:ext uri="{FF2B5EF4-FFF2-40B4-BE49-F238E27FC236}">
                <a16:creationId xmlns:a16="http://schemas.microsoft.com/office/drawing/2014/main" id="{2E585E55-8714-4382-A4E1-51C06B714369}"/>
              </a:ext>
            </a:extLst>
          </p:cNvPr>
          <p:cNvSpPr txBox="1">
            <a:spLocks/>
          </p:cNvSpPr>
          <p:nvPr/>
        </p:nvSpPr>
        <p:spPr bwMode="auto">
          <a:xfrm>
            <a:off x="226570" y="2956096"/>
            <a:ext cx="5929606" cy="17281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 kern="1200">
                <a:solidFill>
                  <a:srgbClr val="052264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rgbClr val="052264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52264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052264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052264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" sz="2000" dirty="0"/>
              <a:t>What would you do and why?:</a:t>
            </a:r>
          </a:p>
          <a:p>
            <a:pPr marL="0">
              <a:spcBef>
                <a:spcPct val="0"/>
              </a:spcBef>
              <a:buFont typeface="Wingdings" panose="05000000000000000000" pitchFamily="2" charset="2"/>
              <a:buNone/>
            </a:pPr>
            <a:endParaRPr lang="en" sz="2000" dirty="0"/>
          </a:p>
          <a:p>
            <a:pPr marL="114300" indent="-457200">
              <a:spcBef>
                <a:spcPct val="0"/>
              </a:spcBef>
              <a:buFont typeface="Wingdings" panose="05000000000000000000" pitchFamily="2" charset="2"/>
              <a:buAutoNum type="alphaUcParenR"/>
            </a:pPr>
            <a:r>
              <a:rPr lang="en-GB" sz="2000" dirty="0"/>
              <a:t>T</a:t>
            </a:r>
            <a:r>
              <a:rPr lang="en" sz="2000" dirty="0"/>
              <a:t>ake the mo</a:t>
            </a:r>
            <a:r>
              <a:rPr lang="en-GB" sz="2000" dirty="0"/>
              <a:t>ne</a:t>
            </a:r>
            <a:r>
              <a:rPr lang="en" sz="2000" dirty="0"/>
              <a:t>y and buy somehting in canteen</a:t>
            </a:r>
          </a:p>
          <a:p>
            <a:pPr marL="114300" indent="-457200">
              <a:spcBef>
                <a:spcPct val="0"/>
              </a:spcBef>
              <a:buFont typeface="Wingdings" panose="05000000000000000000" pitchFamily="2" charset="2"/>
              <a:buAutoNum type="alphaUcParenR"/>
            </a:pPr>
            <a:r>
              <a:rPr lang="en" sz="2000" dirty="0"/>
              <a:t>Take the money are buy your f</a:t>
            </a:r>
            <a:r>
              <a:rPr lang="en-GB" sz="2000" dirty="0" err="1"/>
              <a:t>ri</a:t>
            </a:r>
            <a:r>
              <a:rPr lang="en" sz="2000" dirty="0"/>
              <a:t>ends something</a:t>
            </a:r>
          </a:p>
          <a:p>
            <a:pPr marL="114300" indent="-457200">
              <a:spcBef>
                <a:spcPct val="0"/>
              </a:spcBef>
              <a:buFont typeface="Wingdings" panose="05000000000000000000" pitchFamily="2" charset="2"/>
              <a:buAutoNum type="alphaUcParenR"/>
            </a:pPr>
            <a:r>
              <a:rPr lang="en" sz="2000" b="1" dirty="0"/>
              <a:t>Hand the money in – I</a:t>
            </a:r>
            <a:r>
              <a:rPr lang="en-GB" sz="2000" b="1" dirty="0"/>
              <a:t>n</a:t>
            </a:r>
            <a:r>
              <a:rPr lang="en" sz="2000" b="1" dirty="0"/>
              <a:t>tegrity  </a:t>
            </a:r>
            <a:br>
              <a:rPr lang="en" sz="2000" dirty="0"/>
            </a:br>
            <a:endParaRPr lang="en-GB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0398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95288" y="764704"/>
            <a:ext cx="8280400" cy="503237"/>
          </a:xfrm>
        </p:spPr>
        <p:txBody>
          <a:bodyPr/>
          <a:lstStyle/>
          <a:p>
            <a:br>
              <a:rPr lang="en-GB" altLang="en-US" dirty="0"/>
            </a:br>
            <a:endParaRPr lang="en-GB" altLang="en-US" dirty="0"/>
          </a:p>
        </p:txBody>
      </p:sp>
      <p:sp>
        <p:nvSpPr>
          <p:cNvPr id="10245" name="Shape 168"/>
          <p:cNvSpPr>
            <a:spLocks noGrp="1"/>
          </p:cNvSpPr>
          <p:nvPr>
            <p:ph idx="1"/>
          </p:nvPr>
        </p:nvSpPr>
        <p:spPr>
          <a:xfrm>
            <a:off x="179512" y="1052736"/>
            <a:ext cx="5472855" cy="4135436"/>
          </a:xfrm>
          <a:solidFill>
            <a:schemeClr val="bg1"/>
          </a:solidFill>
        </p:spPr>
        <p:txBody>
          <a:bodyPr lIns="91425" tIns="91425" rIns="91425" bIns="91425" anchor="ctr"/>
          <a:lstStyle/>
          <a:p>
            <a:pPr marL="0">
              <a:spcBef>
                <a:spcPct val="0"/>
              </a:spcBef>
              <a:buNone/>
            </a:pPr>
            <a:r>
              <a:rPr lang="en" sz="2000" dirty="0"/>
              <a:t>Y</a:t>
            </a:r>
            <a:r>
              <a:rPr lang="en-GB" sz="2000" dirty="0"/>
              <a:t>o</a:t>
            </a:r>
            <a:r>
              <a:rPr lang="en" sz="2000" dirty="0"/>
              <a:t>u go to get your lottery ticket and you are 50p short (ticket is £2). Your friend gives you the 50p and you end up winnning £25,000. Y</a:t>
            </a:r>
            <a:r>
              <a:rPr lang="en-GB" sz="2000" dirty="0"/>
              <a:t>o</a:t>
            </a:r>
            <a:r>
              <a:rPr lang="en" sz="2000" dirty="0"/>
              <a:t>u never discussed what would happen if you won anything.</a:t>
            </a:r>
            <a:br>
              <a:rPr lang="en" sz="2000" dirty="0"/>
            </a:br>
            <a:endParaRPr lang="en" sz="2000" dirty="0"/>
          </a:p>
          <a:p>
            <a:pPr marL="0">
              <a:spcBef>
                <a:spcPct val="0"/>
              </a:spcBef>
              <a:buNone/>
            </a:pPr>
            <a:br>
              <a:rPr lang="en" sz="2000" dirty="0"/>
            </a:br>
            <a:r>
              <a:rPr lang="en" sz="2000" dirty="0"/>
              <a:t>What would you do and why?:</a:t>
            </a:r>
            <a:br>
              <a:rPr lang="en" sz="2000" dirty="0"/>
            </a:br>
            <a:br>
              <a:rPr lang="en" sz="2000" dirty="0"/>
            </a:br>
            <a:r>
              <a:rPr lang="en" sz="2000" dirty="0"/>
              <a:t>A) Give your friend half the winnings</a:t>
            </a:r>
            <a:br>
              <a:rPr lang="en" sz="2000" dirty="0"/>
            </a:br>
            <a:r>
              <a:rPr lang="en" sz="2000" dirty="0"/>
              <a:t>B) Give your friend a quarter of the winnings</a:t>
            </a:r>
            <a:br>
              <a:rPr lang="en" sz="2000" dirty="0"/>
            </a:br>
            <a:r>
              <a:rPr lang="en" sz="2000" dirty="0"/>
              <a:t>C) Don’t tell him you won and g</a:t>
            </a:r>
            <a:r>
              <a:rPr lang="en-GB" sz="2000" dirty="0" err="1"/>
              <a:t>i</a:t>
            </a:r>
            <a:r>
              <a:rPr lang="en" sz="2000" dirty="0"/>
              <a:t>ve him nothing</a:t>
            </a:r>
            <a:br>
              <a:rPr lang="en" sz="2000" dirty="0"/>
            </a:br>
            <a:r>
              <a:rPr lang="en" sz="2000" dirty="0"/>
              <a:t>D) Give him his 50p back</a:t>
            </a:r>
            <a:endParaRPr lang="en-GB" altLang="en-US" sz="2000" dirty="0"/>
          </a:p>
        </p:txBody>
      </p:sp>
      <p:pic>
        <p:nvPicPr>
          <p:cNvPr id="1024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63" y="1700213"/>
            <a:ext cx="3956050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65CCC8FC-1573-42ED-958F-208C9A200F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357399"/>
            <a:ext cx="43672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DC7E16-3B23-43D7-9CEE-7763877563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5144"/>
            <a:ext cx="2195736" cy="71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95288" y="764704"/>
            <a:ext cx="8280400" cy="503237"/>
          </a:xfrm>
        </p:spPr>
        <p:txBody>
          <a:bodyPr/>
          <a:lstStyle/>
          <a:p>
            <a:br>
              <a:rPr lang="en-GB" altLang="en-US" dirty="0"/>
            </a:br>
            <a:endParaRPr lang="en-GB" altLang="en-US" dirty="0"/>
          </a:p>
        </p:txBody>
      </p:sp>
      <p:sp>
        <p:nvSpPr>
          <p:cNvPr id="10245" name="Shape 168"/>
          <p:cNvSpPr>
            <a:spLocks noGrp="1"/>
          </p:cNvSpPr>
          <p:nvPr>
            <p:ph idx="1"/>
          </p:nvPr>
        </p:nvSpPr>
        <p:spPr>
          <a:xfrm>
            <a:off x="179512" y="1052736"/>
            <a:ext cx="5472855" cy="4135436"/>
          </a:xfrm>
          <a:solidFill>
            <a:schemeClr val="bg1"/>
          </a:solidFill>
        </p:spPr>
        <p:txBody>
          <a:bodyPr lIns="91425" tIns="91425" rIns="91425" bIns="91425" anchor="ctr"/>
          <a:lstStyle/>
          <a:p>
            <a:pPr marL="0">
              <a:spcBef>
                <a:spcPct val="0"/>
              </a:spcBef>
              <a:buNone/>
            </a:pPr>
            <a:r>
              <a:rPr lang="en" sz="2000" dirty="0"/>
              <a:t>Y</a:t>
            </a:r>
            <a:r>
              <a:rPr lang="en-GB" sz="2000" dirty="0"/>
              <a:t>o</a:t>
            </a:r>
            <a:r>
              <a:rPr lang="en" sz="2000" dirty="0"/>
              <a:t>u go to get your lottery ticket and you are 50p short (ticket is £2). Your friend gives you the 50p and you end up winnning £25,000. Y</a:t>
            </a:r>
            <a:r>
              <a:rPr lang="en-GB" sz="2000" dirty="0"/>
              <a:t>o</a:t>
            </a:r>
            <a:r>
              <a:rPr lang="en" sz="2000" dirty="0"/>
              <a:t>u never discussed what would happen if you won anything.</a:t>
            </a:r>
            <a:br>
              <a:rPr lang="en" sz="2000" dirty="0"/>
            </a:br>
            <a:endParaRPr lang="en" sz="2000" dirty="0"/>
          </a:p>
          <a:p>
            <a:pPr marL="0">
              <a:spcBef>
                <a:spcPct val="0"/>
              </a:spcBef>
              <a:buNone/>
            </a:pPr>
            <a:br>
              <a:rPr lang="en" sz="2000" dirty="0"/>
            </a:br>
            <a:r>
              <a:rPr lang="en" sz="2000" dirty="0"/>
              <a:t>What would you do and why?:</a:t>
            </a:r>
            <a:br>
              <a:rPr lang="en" sz="2000" dirty="0"/>
            </a:br>
            <a:br>
              <a:rPr lang="en" sz="2000" dirty="0"/>
            </a:br>
            <a:r>
              <a:rPr lang="en" sz="2000" b="1" dirty="0"/>
              <a:t>A) Give your friend half the winnings – Integrity </a:t>
            </a:r>
            <a:br>
              <a:rPr lang="en" sz="2000" dirty="0"/>
            </a:br>
            <a:r>
              <a:rPr lang="en" sz="2000" dirty="0"/>
              <a:t>B) Give your friend a quarter of the winnings</a:t>
            </a:r>
            <a:br>
              <a:rPr lang="en" sz="2000" dirty="0"/>
            </a:br>
            <a:r>
              <a:rPr lang="en" sz="2000" dirty="0"/>
              <a:t>C) Don’t tell him you won and g</a:t>
            </a:r>
            <a:r>
              <a:rPr lang="en-GB" sz="2000" dirty="0" err="1"/>
              <a:t>i</a:t>
            </a:r>
            <a:r>
              <a:rPr lang="en" sz="2000" dirty="0"/>
              <a:t>ve him nothing</a:t>
            </a:r>
            <a:br>
              <a:rPr lang="en" sz="2000" dirty="0"/>
            </a:br>
            <a:r>
              <a:rPr lang="en" sz="2000" dirty="0"/>
              <a:t>D) Give him his 50p back</a:t>
            </a:r>
            <a:endParaRPr lang="en-GB" altLang="en-US" sz="2000" dirty="0"/>
          </a:p>
        </p:txBody>
      </p:sp>
      <p:pic>
        <p:nvPicPr>
          <p:cNvPr id="1024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63" y="1700213"/>
            <a:ext cx="3956050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65CCC8FC-1573-42ED-958F-208C9A200F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357399"/>
            <a:ext cx="43672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DC7E16-3B23-43D7-9CEE-7763877563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5144"/>
            <a:ext cx="2195736" cy="71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9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6E426-749D-4477-A987-8C4E3EDCC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B1A15-CDCB-4D58-A34A-57D8E67FD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1760" y="1905486"/>
            <a:ext cx="7772400" cy="1500187"/>
          </a:xfrm>
        </p:spPr>
        <p:txBody>
          <a:bodyPr/>
          <a:lstStyle/>
          <a:p>
            <a:r>
              <a:rPr lang="en-GB" sz="6000" b="0" i="1" dirty="0">
                <a:effectLst/>
              </a:rPr>
              <a:t>‘Phronesis’</a:t>
            </a:r>
            <a:endParaRPr lang="en-GB" sz="60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9F9248-5A2C-46CE-BEE9-5A560E7D89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DE71D-383E-4254-960C-1A2C39934706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3916E5B7-835B-4BA1-9107-5B7922E4FB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357399"/>
            <a:ext cx="43672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F1AD44-C3F3-4DB8-857C-8D3C4DCBB9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5144"/>
            <a:ext cx="2195736" cy="71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05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B1A15-CDCB-4D58-A34A-57D8E67FD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576" y="1391454"/>
            <a:ext cx="7772400" cy="2160240"/>
          </a:xfrm>
        </p:spPr>
        <p:txBody>
          <a:bodyPr/>
          <a:lstStyle/>
          <a:p>
            <a:r>
              <a:rPr lang="en-GB" i="0" dirty="0">
                <a:effectLst/>
              </a:rPr>
              <a:t>‘Phronesis is an ancient Greek word for a type of wisdom or intelligence relevant to practical action, implying both </a:t>
            </a:r>
            <a:r>
              <a:rPr lang="en-GB" b="1" i="0" dirty="0">
                <a:effectLst/>
              </a:rPr>
              <a:t>good judgement and excellence of character and habits.’</a:t>
            </a:r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9F9248-5A2C-46CE-BEE9-5A560E7D89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DE71D-383E-4254-960C-1A2C39934706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C829414C-CD0A-453C-B732-A344D0B591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357399"/>
            <a:ext cx="43672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A4F0BD-276B-46AA-ABA2-9CD36C468F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5144"/>
            <a:ext cx="2195736" cy="71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52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FE45B-9BDD-445F-A6FF-899BEB331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character?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AF805-E24F-4F30-9ECC-BA70C0D99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836712"/>
            <a:ext cx="8640960" cy="5112568"/>
          </a:xfrm>
        </p:spPr>
        <p:txBody>
          <a:bodyPr/>
          <a:lstStyle/>
          <a:p>
            <a:r>
              <a:rPr lang="en-GB" sz="1900" dirty="0"/>
              <a:t>Exclusions have dropped by </a:t>
            </a:r>
            <a:r>
              <a:rPr lang="en-GB" sz="1900" b="1" dirty="0"/>
              <a:t>75% </a:t>
            </a:r>
            <a:r>
              <a:rPr lang="en-GB" sz="1900" dirty="0"/>
              <a:t>in last 4 years</a:t>
            </a:r>
          </a:p>
          <a:p>
            <a:pPr marL="0" indent="0">
              <a:buNone/>
            </a:pPr>
            <a:endParaRPr lang="en-GB" sz="1900" dirty="0"/>
          </a:p>
          <a:p>
            <a:r>
              <a:rPr lang="en-GB" sz="1900" dirty="0"/>
              <a:t>Number of students who have had an exclusion has dropped by </a:t>
            </a:r>
            <a:r>
              <a:rPr lang="en-GB" sz="1900" b="1" dirty="0"/>
              <a:t>73%</a:t>
            </a:r>
            <a:r>
              <a:rPr lang="en-GB" sz="1900" dirty="0"/>
              <a:t> in last 4 years</a:t>
            </a:r>
          </a:p>
          <a:p>
            <a:endParaRPr lang="en-GB" sz="1900" dirty="0"/>
          </a:p>
          <a:p>
            <a:r>
              <a:rPr lang="en-GB" sz="1900" dirty="0"/>
              <a:t>Number of students with repeated exclusions has dropped by </a:t>
            </a:r>
            <a:r>
              <a:rPr lang="en-GB" sz="1900" b="1" dirty="0"/>
              <a:t>72% </a:t>
            </a:r>
            <a:r>
              <a:rPr lang="en-GB" sz="1900" dirty="0"/>
              <a:t>in last 4 years</a:t>
            </a:r>
          </a:p>
          <a:p>
            <a:endParaRPr lang="en-GB" sz="1900" dirty="0"/>
          </a:p>
          <a:p>
            <a:r>
              <a:rPr lang="en-GB" sz="1900" dirty="0"/>
              <a:t>Attendance has increased by </a:t>
            </a:r>
            <a:r>
              <a:rPr lang="en-GB" sz="1900" b="1" dirty="0"/>
              <a:t>0.6% </a:t>
            </a:r>
            <a:r>
              <a:rPr lang="en-GB" sz="1900" dirty="0"/>
              <a:t>(on the back of COVID restrictions)</a:t>
            </a:r>
          </a:p>
          <a:p>
            <a:endParaRPr lang="en-GB" sz="1900" dirty="0"/>
          </a:p>
          <a:p>
            <a:r>
              <a:rPr lang="en-GB" sz="1900" b="1" dirty="0"/>
              <a:t>100% </a:t>
            </a:r>
            <a:r>
              <a:rPr lang="en-GB" sz="1900" dirty="0"/>
              <a:t>of students now know our values </a:t>
            </a:r>
          </a:p>
          <a:p>
            <a:endParaRPr lang="en-GB" sz="1900" dirty="0"/>
          </a:p>
          <a:p>
            <a:r>
              <a:rPr lang="en-GB" sz="1900" dirty="0"/>
              <a:t>Litter has decreased by </a:t>
            </a:r>
            <a:r>
              <a:rPr lang="en-GB" sz="1900" b="1" dirty="0"/>
              <a:t>90% </a:t>
            </a:r>
            <a:r>
              <a:rPr lang="en-GB" sz="1900" dirty="0"/>
              <a:t>of previous levels </a:t>
            </a:r>
          </a:p>
          <a:p>
            <a:endParaRPr lang="en-GB" sz="1900" dirty="0"/>
          </a:p>
          <a:p>
            <a:r>
              <a:rPr lang="en-GB" sz="1900" dirty="0"/>
              <a:t>School is safer – </a:t>
            </a:r>
            <a:r>
              <a:rPr lang="en-GB" sz="1900" b="1" dirty="0"/>
              <a:t>98%</a:t>
            </a:r>
            <a:r>
              <a:rPr lang="en-GB" sz="1900" dirty="0"/>
              <a:t> feel safe in survey compared to 88% 3 years ago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F86B4556-034E-48FC-AB6A-22BF6FD88B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357399"/>
            <a:ext cx="43672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75F1E5-DBD9-41E4-B68B-AFAE7AE8D7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5144"/>
            <a:ext cx="2195736" cy="71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6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D47DAEF4-D8A1-4390-AC20-7E1836E99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504056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60C306F2-7427-4D26-A975-91BA66451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8" r="23940" b="-1"/>
          <a:stretch/>
        </p:blipFill>
        <p:spPr bwMode="auto">
          <a:xfrm>
            <a:off x="395536" y="836712"/>
            <a:ext cx="4032448" cy="511256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3" name="Content Placeholder 3">
            <a:extLst>
              <a:ext uri="{FF2B5EF4-FFF2-40B4-BE49-F238E27FC236}">
                <a16:creationId xmlns:a16="http://schemas.microsoft.com/office/drawing/2014/main" id="{712DC281-BF02-4C41-B59F-607FC1C04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0032" y="1268934"/>
            <a:ext cx="4104456" cy="5112568"/>
          </a:xfrm>
        </p:spPr>
        <p:txBody>
          <a:bodyPr/>
          <a:lstStyle/>
          <a:p>
            <a:endParaRPr lang="en-GB" sz="1600" i="1" dirty="0"/>
          </a:p>
          <a:p>
            <a:pPr marL="0" indent="0">
              <a:buNone/>
            </a:pPr>
            <a:r>
              <a:rPr lang="en-GB" sz="1600" i="1" dirty="0"/>
              <a:t>‘The school’s strongly held values of respect, determination and ambition help them to reflect on and develop their character. Character development is at the heart of the school’s work.’</a:t>
            </a:r>
          </a:p>
          <a:p>
            <a:endParaRPr lang="en-GB" sz="1600" i="1" dirty="0"/>
          </a:p>
          <a:p>
            <a:pPr marL="0" indent="0">
              <a:buNone/>
            </a:pPr>
            <a:endParaRPr lang="en-GB" sz="1600" i="1" dirty="0"/>
          </a:p>
          <a:p>
            <a:endParaRPr lang="en-GB" sz="1600" i="1" dirty="0"/>
          </a:p>
          <a:p>
            <a:pPr marL="0" indent="0">
              <a:buNone/>
            </a:pPr>
            <a:r>
              <a:rPr lang="en-GB" sz="1600" i="1" dirty="0"/>
              <a:t>‘Leaders want pupils to develop strong personal values of determination, respect and ambition. They have planned a curriculum to develop pupils’ character. </a:t>
            </a:r>
            <a:r>
              <a:rPr lang="en-GB" sz="1600" b="1" i="1" dirty="0"/>
              <a:t>Pupils demonstrate the school’s values through their excellent and thoughtful behaviours</a:t>
            </a:r>
            <a:r>
              <a:rPr lang="en-GB" sz="1600" i="1" dirty="0"/>
              <a:t>.’ </a:t>
            </a:r>
            <a:endParaRPr lang="en-US" sz="1600" i="1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67862592-43C5-4832-B8F1-03267F1BD8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357399"/>
            <a:ext cx="43672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847850-8E3E-4ED0-A09F-95B3E31C71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5144"/>
            <a:ext cx="2195736" cy="71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31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FD18A-0A32-42AE-B284-8DEFBDD7D7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DE71D-383E-4254-960C-1A2C39934706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CCCBCE-9A2B-405F-9556-1E1FA9A57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836613"/>
            <a:ext cx="2547963" cy="5220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505E05ED-3B22-46A3-8C42-E22FD227C3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357399"/>
            <a:ext cx="43672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EC85BE-9ECC-43BA-966D-75E563072F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5144"/>
            <a:ext cx="2195736" cy="7188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51489B-B389-4A5E-954E-98A7D6F5CA5B}"/>
              </a:ext>
            </a:extLst>
          </p:cNvPr>
          <p:cNvSpPr txBox="1"/>
          <p:nvPr/>
        </p:nvSpPr>
        <p:spPr>
          <a:xfrm>
            <a:off x="323528" y="1004823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i="1" dirty="0">
                <a:solidFill>
                  <a:srgbClr val="052264"/>
                </a:solidFill>
                <a:effectLst/>
                <a:latin typeface="+mn-lt"/>
              </a:rPr>
              <a:t>A person with </a:t>
            </a:r>
            <a:r>
              <a:rPr lang="en-GB" sz="2000" b="1" i="1" dirty="0">
                <a:solidFill>
                  <a:srgbClr val="052264"/>
                </a:solidFill>
                <a:effectLst/>
                <a:latin typeface="+mn-lt"/>
              </a:rPr>
              <a:t>“good character” </a:t>
            </a:r>
            <a:r>
              <a:rPr lang="en-GB" sz="2000" b="0" i="1" dirty="0">
                <a:solidFill>
                  <a:srgbClr val="052264"/>
                </a:solidFill>
                <a:effectLst/>
                <a:latin typeface="+mn-lt"/>
              </a:rPr>
              <a:t>acts, thinks, and feels in a way that matches some commonly accepted “good” traits, like being honest, respectful, responsible, caring, fair etc…</a:t>
            </a:r>
            <a:endParaRPr lang="en-GB" sz="2000" i="1" dirty="0">
              <a:solidFill>
                <a:srgbClr val="052264"/>
              </a:solidFill>
              <a:latin typeface="+mn-lt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4AD3190-E89D-475E-912F-8D1A2D3AD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544" y="2276872"/>
            <a:ext cx="7772400" cy="1500187"/>
          </a:xfrm>
        </p:spPr>
        <p:txBody>
          <a:bodyPr/>
          <a:lstStyle/>
          <a:p>
            <a:r>
              <a:rPr lang="en-GB" sz="2400" b="1" dirty="0"/>
              <a:t>What can you do to improve your own character?</a:t>
            </a:r>
          </a:p>
        </p:txBody>
      </p:sp>
    </p:spTree>
    <p:extLst>
      <p:ext uri="{BB962C8B-B14F-4D97-AF65-F5344CB8AC3E}">
        <p14:creationId xmlns:p14="http://schemas.microsoft.com/office/powerpoint/2010/main" val="308858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215900" y="908050"/>
            <a:ext cx="8748713" cy="981075"/>
          </a:xfrm>
        </p:spPr>
        <p:txBody>
          <a:bodyPr/>
          <a:lstStyle/>
          <a:p>
            <a:r>
              <a:rPr lang="en-US" altLang="en-US" dirty="0"/>
              <a:t>‘Why develop your Character?’</a:t>
            </a:r>
            <a:endParaRPr lang="en-GB" altLang="en-US" dirty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250825" y="2060575"/>
            <a:ext cx="8713788" cy="431800"/>
          </a:xfrm>
        </p:spPr>
        <p:txBody>
          <a:bodyPr/>
          <a:lstStyle/>
          <a:p>
            <a:endParaRPr lang="en-US" altLang="en-US" dirty="0"/>
          </a:p>
          <a:p>
            <a:pPr>
              <a:buFont typeface="Arial" panose="020B0604020202020204" pitchFamily="34" charset="0"/>
              <a:buNone/>
            </a:pPr>
            <a:endParaRPr lang="en-US" altLang="en-US" dirty="0"/>
          </a:p>
          <a:p>
            <a:pPr>
              <a:buFont typeface="Arial" panose="020B0604020202020204" pitchFamily="34" charset="0"/>
              <a:buNone/>
            </a:pPr>
            <a:endParaRPr lang="en-US" altLang="en-US" dirty="0"/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/>
              <a:t>Mr Clyne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/>
              <a:t>June 2021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C06891C-EA11-4020-A9BB-E5D3A23B26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37312"/>
            <a:ext cx="43672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A64230-53C8-4AF2-A6E7-813F4AE4CA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5144"/>
            <a:ext cx="2195736" cy="718842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C0E3A15-F413-4B97-89F2-CB0A908D51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8" t="46950" r="35432" b="47521"/>
          <a:stretch/>
        </p:blipFill>
        <p:spPr bwMode="auto">
          <a:xfrm>
            <a:off x="395536" y="1988840"/>
            <a:ext cx="8569077" cy="125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93062-BD4E-496F-AEE6-426560837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525" y="-891480"/>
            <a:ext cx="4968552" cy="4392488"/>
          </a:xfrm>
        </p:spPr>
        <p:txBody>
          <a:bodyPr/>
          <a:lstStyle/>
          <a:p>
            <a:r>
              <a:rPr lang="en-GB" b="1" i="1" dirty="0"/>
              <a:t>Character is a set of personal traits or dispositions that produce specific moral emotions, inform motivation and guide conduct. </a:t>
            </a:r>
            <a:r>
              <a:rPr lang="en-GB" i="1" dirty="0"/>
              <a:t>Character education includes all explicit and implicit educational activities that help young people develop</a:t>
            </a:r>
            <a:r>
              <a:rPr lang="en-GB" b="1" i="1" dirty="0"/>
              <a:t> positive personal strengths called virtues.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FD18A-0A32-42AE-B284-8DEFBDD7D7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DE71D-383E-4254-960C-1A2C39934706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CCCBCE-9A2B-405F-9556-1E1FA9A57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836613"/>
            <a:ext cx="2547963" cy="5220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505E05ED-3B22-46A3-8C42-E22FD227C3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357399"/>
            <a:ext cx="43672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EC85BE-9ECC-43BA-966D-75E563072F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5144"/>
            <a:ext cx="2195736" cy="7188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51489B-B389-4A5E-954E-98A7D6F5CA5B}"/>
              </a:ext>
            </a:extLst>
          </p:cNvPr>
          <p:cNvSpPr txBox="1"/>
          <p:nvPr/>
        </p:nvSpPr>
        <p:spPr>
          <a:xfrm>
            <a:off x="827584" y="3861048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i="1" dirty="0">
                <a:solidFill>
                  <a:srgbClr val="052264"/>
                </a:solidFill>
                <a:effectLst/>
                <a:latin typeface="+mn-lt"/>
              </a:rPr>
              <a:t>A person with </a:t>
            </a:r>
            <a:r>
              <a:rPr lang="en-GB" sz="2000" b="1" i="1" dirty="0">
                <a:solidFill>
                  <a:srgbClr val="052264"/>
                </a:solidFill>
                <a:effectLst/>
                <a:latin typeface="+mn-lt"/>
              </a:rPr>
              <a:t>“good character” </a:t>
            </a:r>
            <a:r>
              <a:rPr lang="en-GB" sz="2000" b="0" i="1" dirty="0">
                <a:solidFill>
                  <a:srgbClr val="052264"/>
                </a:solidFill>
                <a:effectLst/>
                <a:latin typeface="+mn-lt"/>
              </a:rPr>
              <a:t>acts, thinks, and feels in a way that matches some commonly accepted “good” traits, like being honest, respectful, responsible, caring, fair etc…</a:t>
            </a:r>
            <a:endParaRPr lang="en-GB" sz="2000" i="1" dirty="0">
              <a:solidFill>
                <a:srgbClr val="05226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118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Shape 191"/>
          <p:cNvGraphicFramePr/>
          <p:nvPr>
            <p:extLst>
              <p:ext uri="{D42A27DB-BD31-4B8C-83A1-F6EECF244321}">
                <p14:modId xmlns:p14="http://schemas.microsoft.com/office/powerpoint/2010/main" val="539477785"/>
              </p:ext>
            </p:extLst>
          </p:nvPr>
        </p:nvGraphicFramePr>
        <p:xfrm>
          <a:off x="250825" y="1155700"/>
          <a:ext cx="8569325" cy="4576763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1975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8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8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6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5118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>
                          <a:solidFill>
                            <a:srgbClr val="0079B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Civic Values</a:t>
                      </a:r>
                    </a:p>
                  </a:txBody>
                  <a:tcPr marL="73028" marR="73028" marT="0" marB="0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>
                          <a:solidFill>
                            <a:srgbClr val="0079B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Intellectual Values</a:t>
                      </a:r>
                    </a:p>
                  </a:txBody>
                  <a:tcPr marL="73028" marR="73028" marT="0" marB="0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>
                          <a:solidFill>
                            <a:srgbClr val="0079B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Moral Values</a:t>
                      </a:r>
                    </a:p>
                  </a:txBody>
                  <a:tcPr marL="73028" marR="73028" marT="0" marB="0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>
                          <a:solidFill>
                            <a:srgbClr val="0079B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Performance Values</a:t>
                      </a:r>
                    </a:p>
                  </a:txBody>
                  <a:tcPr marL="73028" marR="7302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164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Service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Neighbourliness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Citizenship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Community awareness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Volunteering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Social justice</a:t>
                      </a:r>
                    </a:p>
                  </a:txBody>
                  <a:tcPr marL="73028" marR="73028" marT="0" marB="0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Reflection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Focus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Critical thinking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Reason and judgement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Curiosity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Resourcefulness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Open-mindedness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Wisdom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Creativity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8" marR="73028" marT="0" marB="0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Courage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Compassion 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Gratitude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Justice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Honesty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Humility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Modesty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Self-discipline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 b="1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Tolerance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 b="1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Integrity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Friendliness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 b="1" dirty="0">
                          <a:solidFill>
                            <a:srgbClr val="0079B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Respect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Trust</a:t>
                      </a:r>
                    </a:p>
                  </a:txBody>
                  <a:tcPr marL="73028" marR="73028" marT="0" marB="0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Resilience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Perseverance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 b="1" dirty="0">
                          <a:solidFill>
                            <a:srgbClr val="0079B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Determination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Leadership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Teamwork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Confidence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Motivation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 b="1" dirty="0">
                          <a:solidFill>
                            <a:srgbClr val="0079B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Ambition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Problem-solving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Communication</a:t>
                      </a:r>
                    </a:p>
                  </a:txBody>
                  <a:tcPr marL="73028" marR="7302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1">
            <a:extLst>
              <a:ext uri="{FF2B5EF4-FFF2-40B4-BE49-F238E27FC236}">
                <a16:creationId xmlns:a16="http://schemas.microsoft.com/office/drawing/2014/main" id="{96CBE5A7-1862-4B04-9701-8FD217B1B4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357399"/>
            <a:ext cx="43672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6A406C-ABC3-47D3-9628-C0901E54D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5144"/>
            <a:ext cx="2195736" cy="71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88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ABB16E-5F98-4498-B2ED-9D48F8C3FF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775" t="29919" r="2750" b="47638"/>
          <a:stretch/>
        </p:blipFill>
        <p:spPr>
          <a:xfrm>
            <a:off x="1403648" y="908720"/>
            <a:ext cx="6624736" cy="4841153"/>
          </a:xfrm>
          <a:prstGeom prst="rect">
            <a:avLst/>
          </a:prstGeom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E1C83682-7E6E-4BB6-82EF-E5B7470515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357399"/>
            <a:ext cx="43672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55DB76-8963-420E-9919-E44DEAA6D1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5144"/>
            <a:ext cx="2195736" cy="71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25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496EC-1D1F-40F2-9B97-13FF708D0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45536-A80F-482A-AA18-DB4D9D072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836712"/>
            <a:ext cx="9073008" cy="5112568"/>
          </a:xfrm>
        </p:spPr>
        <p:txBody>
          <a:bodyPr/>
          <a:lstStyle/>
          <a:p>
            <a:pPr algn="l" fontAlgn="base"/>
            <a:r>
              <a:rPr lang="en-GB" sz="2000" b="1" i="0" dirty="0">
                <a:effectLst/>
              </a:rPr>
              <a:t>Respect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</a:rPr>
              <a:t>Showing due consideration for the values, opinions and beliefs of others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</a:rPr>
              <a:t>Understanding that we are all different from one another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</a:rPr>
              <a:t>Respect for ourselves, others and the environment</a:t>
            </a:r>
          </a:p>
          <a:p>
            <a:pPr marL="0" indent="0" algn="l" fontAlgn="base">
              <a:buNone/>
            </a:pPr>
            <a:endParaRPr lang="en-GB" sz="2000" b="0" i="0" dirty="0">
              <a:effectLst/>
            </a:endParaRPr>
          </a:p>
          <a:p>
            <a:pPr algn="l" fontAlgn="base"/>
            <a:r>
              <a:rPr lang="en-GB" sz="2000" b="1" i="0" dirty="0">
                <a:effectLst/>
              </a:rPr>
              <a:t>Determination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</a:rPr>
              <a:t>Not giving up, especially during adversity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</a:rPr>
              <a:t>Embracing the challenges of learning at a high level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</a:rPr>
              <a:t>Supporting each other to achieve</a:t>
            </a:r>
          </a:p>
          <a:p>
            <a:pPr marL="0" indent="0" algn="l" fontAlgn="base">
              <a:buNone/>
            </a:pPr>
            <a:endParaRPr lang="en-GB" sz="2000" b="0" i="0" dirty="0">
              <a:effectLst/>
            </a:endParaRPr>
          </a:p>
          <a:p>
            <a:pPr algn="l" fontAlgn="base"/>
            <a:r>
              <a:rPr lang="en-GB" sz="2000" b="1" i="0" dirty="0">
                <a:effectLst/>
              </a:rPr>
              <a:t>Ambition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</a:rPr>
              <a:t>Aspiring to be the best people we can possibly be; and know what this looks like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</a:rPr>
              <a:t>Aspiring to achieve the highest outcomes possible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</a:rPr>
              <a:t>Aspiring to achieve the best jobs, college and university places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0CF7E-C3A0-426E-A465-37CEC61837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32FF96-B198-4D7E-B847-DCB58520A5A0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51D41E-B2FD-468A-AABA-FC8687F16E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5144"/>
            <a:ext cx="2195736" cy="718842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42779C80-63E1-4552-8910-1A31324B8D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357399"/>
            <a:ext cx="43672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970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496EC-1D1F-40F2-9B97-13FF708D0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45536-A80F-482A-AA18-DB4D9D072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/>
            <a:r>
              <a:rPr lang="en-GB" sz="2000" b="1" i="0" dirty="0">
                <a:effectLst/>
              </a:rPr>
              <a:t>Tolerance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</a:rPr>
              <a:t>Ability and willingness to accept the existence of opinions or beliefs that are different from our own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</a:rPr>
              <a:t>Understanding that not all situations and issues are binary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</a:rPr>
              <a:t>Willingness to embrace diversity of religion, race and culture</a:t>
            </a:r>
          </a:p>
          <a:p>
            <a:pPr marL="0" indent="0" algn="l" fontAlgn="base">
              <a:buNone/>
            </a:pPr>
            <a:endParaRPr lang="en-GB" sz="2000" dirty="0"/>
          </a:p>
          <a:p>
            <a:pPr marL="0" indent="0" algn="l" fontAlgn="base">
              <a:buNone/>
            </a:pPr>
            <a:endParaRPr lang="en-GB" sz="2000" b="0" i="0" dirty="0">
              <a:effectLst/>
            </a:endParaRPr>
          </a:p>
          <a:p>
            <a:pPr algn="l" fontAlgn="base"/>
            <a:r>
              <a:rPr lang="en-GB" sz="2000" b="1" i="0" dirty="0">
                <a:effectLst/>
              </a:rPr>
              <a:t>Integrity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</a:rPr>
              <a:t>Doing the right thing, even when nobody is watching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</a:rPr>
              <a:t>Being honest with yourself and others, even when in the wrong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</a:rPr>
              <a:t>Having strong moral principles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0CF7E-C3A0-426E-A465-37CEC61837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32FF96-B198-4D7E-B847-DCB58520A5A0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95CCF8-D715-417D-B2EB-811BA809D6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5144"/>
            <a:ext cx="2195736" cy="718842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6B51CE23-A3BC-4191-A4D7-DAC2811531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357399"/>
            <a:ext cx="43672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666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FE45B-9BDD-445F-A6FF-899BEB331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character?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AF805-E24F-4F30-9ECC-BA70C0D99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836712"/>
            <a:ext cx="8640960" cy="5112568"/>
          </a:xfrm>
        </p:spPr>
        <p:txBody>
          <a:bodyPr/>
          <a:lstStyle/>
          <a:p>
            <a:r>
              <a:rPr lang="en-GB" sz="2000" b="1" dirty="0"/>
              <a:t>Create a positive school culture </a:t>
            </a:r>
            <a:r>
              <a:rPr lang="en-GB" sz="2000" dirty="0"/>
              <a:t>– better behaviour 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b="1" dirty="0"/>
              <a:t>Develop good citizens </a:t>
            </a:r>
            <a:r>
              <a:rPr lang="en-GB" sz="2000" dirty="0"/>
              <a:t>– ‘flourishing individuals’</a:t>
            </a:r>
          </a:p>
          <a:p>
            <a:endParaRPr lang="en-GB" sz="2000" dirty="0"/>
          </a:p>
          <a:p>
            <a:r>
              <a:rPr lang="en-GB" sz="2000" b="1" dirty="0"/>
              <a:t>Help you build up support networks </a:t>
            </a:r>
            <a:r>
              <a:rPr lang="en-GB" sz="2000" dirty="0"/>
              <a:t>– individuals with good character tend to have more stable friendship groups  </a:t>
            </a:r>
          </a:p>
          <a:p>
            <a:endParaRPr lang="en-GB" sz="2000" dirty="0"/>
          </a:p>
          <a:p>
            <a:r>
              <a:rPr lang="en-GB" sz="2000" b="1" dirty="0"/>
              <a:t>Improved employability </a:t>
            </a:r>
            <a:r>
              <a:rPr lang="en-GB" sz="2000" dirty="0"/>
              <a:t>– values are what employers are looking for </a:t>
            </a:r>
          </a:p>
          <a:p>
            <a:endParaRPr lang="en-GB" sz="2000" dirty="0"/>
          </a:p>
          <a:p>
            <a:r>
              <a:rPr lang="en-GB" sz="2000" b="1" dirty="0"/>
              <a:t>Handle pressure </a:t>
            </a:r>
            <a:r>
              <a:rPr lang="en-GB" sz="2000" dirty="0"/>
              <a:t>of school and home life</a:t>
            </a:r>
          </a:p>
          <a:p>
            <a:endParaRPr lang="en-GB" sz="2000" dirty="0"/>
          </a:p>
          <a:p>
            <a:r>
              <a:rPr lang="en-GB" sz="2000" b="1" dirty="0"/>
              <a:t>Better exam outcomes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F86B4556-034E-48FC-AB6A-22BF6FD88B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357399"/>
            <a:ext cx="43672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75F1E5-DBD9-41E4-B68B-AFAE7AE8D7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5144"/>
            <a:ext cx="2195736" cy="71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95288" y="764704"/>
            <a:ext cx="8280400" cy="503237"/>
          </a:xfrm>
        </p:spPr>
        <p:txBody>
          <a:bodyPr/>
          <a:lstStyle/>
          <a:p>
            <a:br>
              <a:rPr lang="en-GB" altLang="en-US" dirty="0"/>
            </a:br>
            <a:endParaRPr lang="en-GB" altLang="en-US" dirty="0"/>
          </a:p>
        </p:txBody>
      </p:sp>
      <p:sp>
        <p:nvSpPr>
          <p:cNvPr id="10245" name="Shape 168"/>
          <p:cNvSpPr>
            <a:spLocks noGrp="1"/>
          </p:cNvSpPr>
          <p:nvPr>
            <p:ph idx="1"/>
          </p:nvPr>
        </p:nvSpPr>
        <p:spPr>
          <a:xfrm>
            <a:off x="107504" y="1041613"/>
            <a:ext cx="6565207" cy="2042329"/>
          </a:xfrm>
          <a:solidFill>
            <a:schemeClr val="bg1"/>
          </a:solidFill>
        </p:spPr>
        <p:txBody>
          <a:bodyPr lIns="91425" tIns="91425" rIns="91425" bIns="91425" anchor="ctr"/>
          <a:lstStyle/>
          <a:p>
            <a:pPr marL="0">
              <a:spcBef>
                <a:spcPct val="0"/>
              </a:spcBef>
              <a:buNone/>
            </a:pPr>
            <a:r>
              <a:rPr lang="en" sz="2000" dirty="0"/>
              <a:t>Y</a:t>
            </a:r>
            <a:r>
              <a:rPr lang="en-GB" sz="2000" dirty="0"/>
              <a:t>o</a:t>
            </a:r>
            <a:r>
              <a:rPr lang="en" sz="2000" dirty="0"/>
              <a:t>ur teacher leaves the answers to the assessement you are doing tomorrow and leaves the room. Y</a:t>
            </a:r>
            <a:r>
              <a:rPr lang="en-GB" sz="2000" dirty="0"/>
              <a:t>o</a:t>
            </a:r>
            <a:r>
              <a:rPr lang="en" sz="2000" dirty="0"/>
              <a:t>u are the only student left </a:t>
            </a:r>
            <a:br>
              <a:rPr lang="en" sz="2000" dirty="0"/>
            </a:br>
            <a:endParaRPr lang="en" sz="2000" dirty="0"/>
          </a:p>
          <a:p>
            <a:pPr marL="0">
              <a:spcBef>
                <a:spcPct val="0"/>
              </a:spcBef>
              <a:buNone/>
            </a:pPr>
            <a:endParaRPr lang="en-GB" altLang="en-US" sz="2000" dirty="0"/>
          </a:p>
        </p:txBody>
      </p:sp>
      <p:pic>
        <p:nvPicPr>
          <p:cNvPr id="1024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635" y="1700808"/>
            <a:ext cx="3956050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65CCC8FC-1573-42ED-958F-208C9A200F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357399"/>
            <a:ext cx="43672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DC7E16-3B23-43D7-9CEE-7763877563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5144"/>
            <a:ext cx="2195736" cy="718842"/>
          </a:xfrm>
          <a:prstGeom prst="rect">
            <a:avLst/>
          </a:prstGeom>
        </p:spPr>
      </p:pic>
      <p:sp>
        <p:nvSpPr>
          <p:cNvPr id="7" name="Shape 168">
            <a:extLst>
              <a:ext uri="{FF2B5EF4-FFF2-40B4-BE49-F238E27FC236}">
                <a16:creationId xmlns:a16="http://schemas.microsoft.com/office/drawing/2014/main" id="{39C931BB-47CB-46A3-A04F-29978FD6C267}"/>
              </a:ext>
            </a:extLst>
          </p:cNvPr>
          <p:cNvSpPr txBox="1">
            <a:spLocks/>
          </p:cNvSpPr>
          <p:nvPr/>
        </p:nvSpPr>
        <p:spPr bwMode="auto">
          <a:xfrm>
            <a:off x="242284" y="2564904"/>
            <a:ext cx="5337828" cy="187220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 kern="1200">
                <a:solidFill>
                  <a:srgbClr val="052264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rgbClr val="052264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52264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052264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052264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ct val="0"/>
              </a:spcBef>
              <a:buFont typeface="Wingdings" panose="05000000000000000000" pitchFamily="2" charset="2"/>
              <a:buNone/>
            </a:pPr>
            <a:br>
              <a:rPr lang="en" sz="2000" dirty="0"/>
            </a:br>
            <a:endParaRPr lang="en" sz="2000" dirty="0"/>
          </a:p>
          <a:p>
            <a:pPr marL="0">
              <a:spcBef>
                <a:spcPct val="0"/>
              </a:spcBef>
              <a:buFont typeface="Wingdings" panose="05000000000000000000" pitchFamily="2" charset="2"/>
              <a:buNone/>
            </a:pPr>
            <a:br>
              <a:rPr lang="en" sz="2000" dirty="0"/>
            </a:br>
            <a:r>
              <a:rPr lang="en" sz="2000" dirty="0"/>
              <a:t>What would you do and why?:</a:t>
            </a:r>
            <a:br>
              <a:rPr lang="en" sz="2000" dirty="0"/>
            </a:br>
            <a:br>
              <a:rPr lang="en" sz="2000" dirty="0"/>
            </a:br>
            <a:r>
              <a:rPr lang="en" sz="2000" dirty="0"/>
              <a:t>A) Quickly look at the answers</a:t>
            </a:r>
            <a:br>
              <a:rPr lang="en" sz="2000" dirty="0"/>
            </a:br>
            <a:r>
              <a:rPr lang="en" sz="2000" dirty="0"/>
              <a:t>B) Take a picture and show friends</a:t>
            </a:r>
            <a:br>
              <a:rPr lang="en" sz="2000" dirty="0"/>
            </a:br>
            <a:r>
              <a:rPr lang="en" sz="2000" dirty="0"/>
              <a:t>C) </a:t>
            </a:r>
            <a:r>
              <a:rPr lang="en-GB" sz="2000" dirty="0"/>
              <a:t>Leave the classroom </a:t>
            </a:r>
            <a:endParaRPr lang="en-GB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6818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1075</Words>
  <Application>Microsoft Office PowerPoint</Application>
  <PresentationFormat>On-screen Show (4:3)</PresentationFormat>
  <Paragraphs>177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Trebuchet MS</vt:lpstr>
      <vt:lpstr>Wingdings</vt:lpstr>
      <vt:lpstr>Office Theme</vt:lpstr>
      <vt:lpstr> Around the school this week </vt:lpstr>
      <vt:lpstr>‘Why develop your Character?’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character?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Why character?</vt:lpstr>
      <vt:lpstr>PowerPoint Presentation</vt:lpstr>
      <vt:lpstr>PowerPoint Presentation</vt:lpstr>
    </vt:vector>
  </TitlesOfParts>
  <Company>Authorised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joconnor</dc:creator>
  <cp:lastModifiedBy>Chris Clyne</cp:lastModifiedBy>
  <cp:revision>142</cp:revision>
  <cp:lastPrinted>2021-05-05T14:45:41Z</cp:lastPrinted>
  <dcterms:created xsi:type="dcterms:W3CDTF">2012-07-23T14:46:33Z</dcterms:created>
  <dcterms:modified xsi:type="dcterms:W3CDTF">2021-06-17T10:10:20Z</dcterms:modified>
</cp:coreProperties>
</file>